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5" name="Shape 6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9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_1_1_1_1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eltekst"/>
          <p:cNvSpPr txBox="1"/>
          <p:nvPr>
            <p:ph type="title"/>
          </p:nvPr>
        </p:nvSpPr>
        <p:spPr>
          <a:xfrm>
            <a:off x="2031867" y="3098200"/>
            <a:ext cx="15240001" cy="46992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Titeltekst</a:t>
            </a:r>
          </a:p>
        </p:txBody>
      </p:sp>
      <p:grpSp>
        <p:nvGrpSpPr>
          <p:cNvPr id="152" name="Google Shape;87;p11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143" name="Google Shape;88;p11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139" name="Google Shape;89;p11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" name="Google Shape;90;p11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1" name="Google Shape;91;p11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2" name="Google Shape;92;p11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51" name="Google Shape;93;p11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144" name="Google Shape;94;p11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50" name="Google Shape;95;p11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145" name="Google Shape;96;p11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46" name="Google Shape;97;p11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47" name="Google Shape;98;p11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48" name="Google Shape;99;p11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49" name="Google Shape;100;p11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53" name="Hoofdtekst - niveau één…"/>
          <p:cNvSpPr txBox="1"/>
          <p:nvPr>
            <p:ph type="body" sz="quarter" idx="1"/>
          </p:nvPr>
        </p:nvSpPr>
        <p:spPr>
          <a:xfrm>
            <a:off x="2032000" y="8737066"/>
            <a:ext cx="6773700" cy="2819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5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eltekst"/>
          <p:cNvSpPr txBox="1"/>
          <p:nvPr>
            <p:ph type="title"/>
          </p:nvPr>
        </p:nvSpPr>
        <p:spPr>
          <a:xfrm>
            <a:off x="2031867" y="2158867"/>
            <a:ext cx="13547101" cy="939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162" name="Hoofdtekst - niveau één…"/>
          <p:cNvSpPr txBox="1"/>
          <p:nvPr>
            <p:ph type="body" sz="half" idx="1"/>
          </p:nvPr>
        </p:nvSpPr>
        <p:spPr>
          <a:xfrm>
            <a:off x="2032067" y="4037932"/>
            <a:ext cx="10160101" cy="7519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grpSp>
        <p:nvGrpSpPr>
          <p:cNvPr id="176" name="Google Shape;105;p12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167" name="Google Shape;106;p12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163" name="Google Shape;107;p12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" name="Google Shape;108;p12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" name="Google Shape;109;p12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" name="Google Shape;110;p12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5" name="Google Shape;111;p12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168" name="Google Shape;112;p12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74" name="Google Shape;113;p12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169" name="Google Shape;114;p12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0" name="Google Shape;115;p12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1" name="Google Shape;116;p12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2" name="Google Shape;117;p12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3" name="Google Shape;118;p12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77" name="Google Shape;119;p12"/>
          <p:cNvSpPr txBox="1"/>
          <p:nvPr>
            <p:ph type="body" sz="half" idx="13"/>
          </p:nvPr>
        </p:nvSpPr>
        <p:spPr>
          <a:xfrm>
            <a:off x="12191866" y="4037932"/>
            <a:ext cx="10160101" cy="7519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7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eltekst"/>
          <p:cNvSpPr txBox="1"/>
          <p:nvPr>
            <p:ph type="title"/>
          </p:nvPr>
        </p:nvSpPr>
        <p:spPr>
          <a:xfrm>
            <a:off x="2031867" y="2158467"/>
            <a:ext cx="8466301" cy="3759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grpSp>
        <p:nvGrpSpPr>
          <p:cNvPr id="199" name="Google Shape;122;p13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190" name="Google Shape;123;p13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186" name="Google Shape;124;p13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7" name="Google Shape;125;p13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8" name="Google Shape;126;p13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9" name="Google Shape;127;p13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98" name="Google Shape;128;p13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191" name="Google Shape;129;p13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97" name="Google Shape;130;p13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192" name="Google Shape;131;p13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3" name="Google Shape;132;p13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4" name="Google Shape;133;p13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5" name="Google Shape;134;p13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96" name="Google Shape;135;p13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200" name="Hoofdtekst - niveau één…"/>
          <p:cNvSpPr txBox="1"/>
          <p:nvPr>
            <p:ph type="body" sz="quarter" idx="1"/>
          </p:nvPr>
        </p:nvSpPr>
        <p:spPr>
          <a:xfrm>
            <a:off x="2032006" y="6858000"/>
            <a:ext cx="6773701" cy="4698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0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eltekst"/>
          <p:cNvSpPr txBox="1"/>
          <p:nvPr>
            <p:ph type="title"/>
          </p:nvPr>
        </p:nvSpPr>
        <p:spPr>
          <a:xfrm>
            <a:off x="2031867" y="2158867"/>
            <a:ext cx="13547101" cy="939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216" name="Hoofdtekst - niveau één…"/>
          <p:cNvSpPr txBox="1"/>
          <p:nvPr>
            <p:ph type="body" sz="half" idx="1"/>
          </p:nvPr>
        </p:nvSpPr>
        <p:spPr>
          <a:xfrm>
            <a:off x="2032067" y="4037932"/>
            <a:ext cx="13547101" cy="7519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grpSp>
        <p:nvGrpSpPr>
          <p:cNvPr id="230" name="Google Shape;141;p15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221" name="Google Shape;142;p15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217" name="Google Shape;143;p15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18" name="Google Shape;144;p15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19" name="Google Shape;145;p15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20" name="Google Shape;146;p15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29" name="Google Shape;147;p15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222" name="Google Shape;148;p15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28" name="Google Shape;149;p15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223" name="Google Shape;150;p15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4" name="Google Shape;151;p15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5" name="Google Shape;152;p15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6" name="Google Shape;153;p15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27" name="Google Shape;154;p15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23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B7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tro">
    <p:bg>
      <p:bgPr>
        <a:solidFill>
          <a:srgbClr val="F6F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gway Side">
    <p:bg>
      <p:bgPr>
        <a:solidFill>
          <a:srgbClr val="0E9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eltekst"/>
          <p:cNvSpPr txBox="1"/>
          <p:nvPr>
            <p:ph type="title"/>
          </p:nvPr>
        </p:nvSpPr>
        <p:spPr>
          <a:xfrm>
            <a:off x="1997741" y="-76021"/>
            <a:ext cx="20388601" cy="13868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indent="-88900" algn="ctr">
              <a:buClr>
                <a:srgbClr val="000000"/>
              </a:buClr>
              <a:buSzPts val="1400"/>
              <a:buFont typeface="Arial"/>
              <a:buChar char="●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25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ample Light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ample Dark Slide">
    <p:bg>
      <p:bgPr>
        <a:solidFill>
          <a:srgbClr val="4458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166;p21" descr="Google Shape;166;p21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1130259" y="11709785"/>
            <a:ext cx="1723201" cy="125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Slide">
    <p:bg>
      <p:bgPr>
        <a:solidFill>
          <a:srgbClr val="41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with tex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169;p23"/>
          <p:cNvSpPr/>
          <p:nvPr/>
        </p:nvSpPr>
        <p:spPr>
          <a:xfrm>
            <a:off x="0" y="9227674"/>
            <a:ext cx="24384000" cy="44883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</a:p>
        </p:txBody>
      </p:sp>
      <p:pic>
        <p:nvPicPr>
          <p:cNvPr id="283" name="Google Shape;170;p23" descr="Google Shape;170;p23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21474926" y="11468313"/>
            <a:ext cx="1962601" cy="14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with text_1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172;p24"/>
          <p:cNvSpPr/>
          <p:nvPr/>
        </p:nvSpPr>
        <p:spPr>
          <a:xfrm>
            <a:off x="-1" y="0"/>
            <a:ext cx="12127202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</a:p>
        </p:txBody>
      </p:sp>
      <p:pic>
        <p:nvPicPr>
          <p:cNvPr id="292" name="Google Shape;173;p24" descr="Google Shape;173;p24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1042400" y="12058299"/>
            <a:ext cx="1243501" cy="90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ull 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176;p26" descr="Google Shape;176;p26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995815" y="12138356"/>
            <a:ext cx="996001" cy="72330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Slide">
    <p:bg>
      <p:bgPr>
        <a:solidFill>
          <a:srgbClr val="4458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178;p27" descr="Google Shape;178;p27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21465700" y="11477055"/>
            <a:ext cx="1962601" cy="142470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Google Shape;179;p27"/>
          <p:cNvSpPr/>
          <p:nvPr/>
        </p:nvSpPr>
        <p:spPr>
          <a:xfrm>
            <a:off x="-1" y="0"/>
            <a:ext cx="1193702" cy="13716000"/>
          </a:xfrm>
          <a:prstGeom prst="rect">
            <a:avLst/>
          </a:prstGeom>
          <a:solidFill>
            <a:srgbClr val="FFFFFF">
              <a:alpha val="298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17" name="Google Shape;180;p27"/>
          <p:cNvSpPr/>
          <p:nvPr/>
        </p:nvSpPr>
        <p:spPr>
          <a:xfrm flipH="1">
            <a:off x="1355500" y="0"/>
            <a:ext cx="139801" cy="13716000"/>
          </a:xfrm>
          <a:prstGeom prst="rect">
            <a:avLst/>
          </a:prstGeom>
          <a:solidFill>
            <a:srgbClr val="FFFFFF">
              <a:alpha val="298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1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(Avoid) Title, Subtitle,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158;p16" descr="Google Shape;158;p16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20864512" y="11764960"/>
            <a:ext cx="1497001" cy="109230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Google Shape;159;p16"/>
          <p:cNvSpPr/>
          <p:nvPr/>
        </p:nvSpPr>
        <p:spPr>
          <a:xfrm>
            <a:off x="17298623" y="423673"/>
            <a:ext cx="6569400" cy="3695102"/>
          </a:xfrm>
          <a:prstGeom prst="rect">
            <a:avLst/>
          </a:prstGeom>
          <a:solidFill>
            <a:srgbClr val="CCCCCC">
              <a:alpha val="250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7" name="Hoofdtekst - niveau één…"/>
          <p:cNvSpPr txBox="1"/>
          <p:nvPr>
            <p:ph type="body" idx="1"/>
          </p:nvPr>
        </p:nvSpPr>
        <p:spPr>
          <a:xfrm>
            <a:off x="1989225" y="3342199"/>
            <a:ext cx="20372400" cy="10373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buChar char="­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28" name="Titeltekst"/>
          <p:cNvSpPr txBox="1"/>
          <p:nvPr>
            <p:ph type="title"/>
          </p:nvPr>
        </p:nvSpPr>
        <p:spPr>
          <a:xfrm>
            <a:off x="1989175" y="0"/>
            <a:ext cx="14239500" cy="21000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indent="-88900">
              <a:buClr>
                <a:srgbClr val="000000"/>
              </a:buClr>
              <a:buSzPts val="1400"/>
              <a:buFont typeface="Arial"/>
              <a:buChar char="●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2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">
    <p:bg>
      <p:bgPr>
        <a:solidFill>
          <a:srgbClr val="0E9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eltekst"/>
          <p:cNvSpPr txBox="1"/>
          <p:nvPr>
            <p:ph type="title"/>
          </p:nvPr>
        </p:nvSpPr>
        <p:spPr>
          <a:xfrm>
            <a:off x="1999406" y="3473124"/>
            <a:ext cx="16042201" cy="4653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88900">
              <a:lnSpc>
                <a:spcPct val="8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Titeltekst</a:t>
            </a:r>
          </a:p>
        </p:txBody>
      </p:sp>
      <p:grpSp>
        <p:nvGrpSpPr>
          <p:cNvPr id="339" name="Google Shape;186;p29"/>
          <p:cNvGrpSpPr/>
          <p:nvPr/>
        </p:nvGrpSpPr>
        <p:grpSpPr>
          <a:xfrm>
            <a:off x="2069396" y="10127563"/>
            <a:ext cx="1524001" cy="1524115"/>
            <a:chOff x="0" y="0"/>
            <a:chExt cx="1524000" cy="1524114"/>
          </a:xfrm>
        </p:grpSpPr>
        <p:pic>
          <p:nvPicPr>
            <p:cNvPr id="337" name="Google Shape;187;p29" descr="Google Shape;187;p2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24000" cy="152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Google Shape;188;p29"/>
            <p:cNvSpPr/>
            <p:nvPr/>
          </p:nvSpPr>
          <p:spPr>
            <a:xfrm>
              <a:off x="0" y="-1"/>
              <a:ext cx="1523989" cy="152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36" y="0"/>
                    <a:pt x="5270" y="1003"/>
                    <a:pt x="3161" y="3014"/>
                  </a:cubicBezTo>
                  <a:cubicBezTo>
                    <a:pt x="1052" y="5024"/>
                    <a:pt x="0" y="7661"/>
                    <a:pt x="0" y="10296"/>
                  </a:cubicBezTo>
                  <a:cubicBezTo>
                    <a:pt x="0" y="12932"/>
                    <a:pt x="1052" y="15568"/>
                    <a:pt x="3161" y="17579"/>
                  </a:cubicBezTo>
                  <a:cubicBezTo>
                    <a:pt x="7379" y="21600"/>
                    <a:pt x="14221" y="21600"/>
                    <a:pt x="18439" y="17579"/>
                  </a:cubicBezTo>
                  <a:cubicBezTo>
                    <a:pt x="20548" y="15568"/>
                    <a:pt x="21600" y="12932"/>
                    <a:pt x="21600" y="10296"/>
                  </a:cubicBezTo>
                  <a:cubicBezTo>
                    <a:pt x="21600" y="7661"/>
                    <a:pt x="20548" y="5024"/>
                    <a:pt x="18439" y="3014"/>
                  </a:cubicBezTo>
                  <a:cubicBezTo>
                    <a:pt x="16330" y="1003"/>
                    <a:pt x="13564" y="0"/>
                    <a:pt x="10800" y="0"/>
                  </a:cubicBezTo>
                  <a:close/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8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340" name="Google Shape;189;p29"/>
          <p:cNvSpPr txBox="1"/>
          <p:nvPr/>
        </p:nvSpPr>
        <p:spPr>
          <a:xfrm>
            <a:off x="3812864" y="9827963"/>
            <a:ext cx="5338502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60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+Rich Hyndman</a:t>
            </a:r>
          </a:p>
        </p:txBody>
      </p:sp>
      <p:pic>
        <p:nvPicPr>
          <p:cNvPr id="341" name="Google Shape;190;p29" descr="Google Shape;190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1314" y="1807685"/>
            <a:ext cx="2151601" cy="15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esentation Title">
    <p:bg>
      <p:bgPr>
        <a:solidFill>
          <a:srgbClr val="B0BE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iteltekst"/>
          <p:cNvSpPr txBox="1"/>
          <p:nvPr>
            <p:ph type="title"/>
          </p:nvPr>
        </p:nvSpPr>
        <p:spPr>
          <a:xfrm>
            <a:off x="411765" y="10534615"/>
            <a:ext cx="12619502" cy="5135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88900">
              <a:buClr>
                <a:srgbClr val="000000"/>
              </a:buClr>
              <a:buSzPts val="1400"/>
              <a:buFont typeface="Arial"/>
              <a:buChar char="●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5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197;p32" descr="Google Shape;197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iteltekst"/>
          <p:cNvSpPr txBox="1"/>
          <p:nvPr>
            <p:ph type="title"/>
          </p:nvPr>
        </p:nvSpPr>
        <p:spPr>
          <a:xfrm>
            <a:off x="831200" y="2355600"/>
            <a:ext cx="22721700" cy="48999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 algn="ctr">
              <a:defRPr sz="139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59" name="Hoofdtekst - niveau één…"/>
          <p:cNvSpPr txBox="1"/>
          <p:nvPr>
            <p:ph type="body" sz="quarter" idx="1"/>
          </p:nvPr>
        </p:nvSpPr>
        <p:spPr>
          <a:xfrm>
            <a:off x="831200" y="7557667"/>
            <a:ext cx="22721700" cy="2113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1pPr>
            <a:lvl2pPr marL="533400" indent="-8255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2pPr>
            <a:lvl3pPr marL="533400" indent="37465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3pPr>
            <a:lvl4pPr marL="533400" indent="83185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4pPr>
            <a:lvl5pPr marL="533400" indent="1289050" algn="ctr">
              <a:lnSpc>
                <a:spcPct val="100000"/>
              </a:lnSpc>
              <a:buClrTx/>
              <a:buSzTx/>
              <a:buFontTx/>
              <a:buNone/>
              <a:defRPr sz="75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6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(Avoid) Title, Subtitle, Bullet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oofdtekst - niveau één…"/>
          <p:cNvSpPr txBox="1"/>
          <p:nvPr>
            <p:ph type="body" sz="quarter" idx="1"/>
          </p:nvPr>
        </p:nvSpPr>
        <p:spPr>
          <a:xfrm>
            <a:off x="4430538" y="9499099"/>
            <a:ext cx="6768901" cy="1069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  <a:lvl2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2pPr>
            <a:lvl3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3pPr>
            <a:lvl4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4pPr>
            <a:lvl5pPr indent="-419100">
              <a:buClr>
                <a:srgbClr val="747474"/>
              </a:buClr>
              <a:buSzPts val="3000"/>
              <a:defRPr sz="3000">
                <a:solidFill>
                  <a:srgbClr val="747474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6" name="Titeltekst"/>
          <p:cNvSpPr txBox="1"/>
          <p:nvPr>
            <p:ph type="title"/>
          </p:nvPr>
        </p:nvSpPr>
        <p:spPr>
          <a:xfrm>
            <a:off x="2986074" y="4158674"/>
            <a:ext cx="16433701" cy="3750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pic>
        <p:nvPicPr>
          <p:cNvPr id="27" name="Google Shape;14;p4" descr="Google Shape;14;p4"/>
          <p:cNvPicPr>
            <a:picLocks noChangeAspect="1"/>
          </p:cNvPicPr>
          <p:nvPr/>
        </p:nvPicPr>
        <p:blipFill>
          <a:blip r:embed="rId2">
            <a:extLst/>
          </a:blip>
          <a:srcRect l="0" t="0" r="51390" b="0"/>
          <a:stretch>
            <a:fillRect/>
          </a:stretch>
        </p:blipFill>
        <p:spPr>
          <a:xfrm rot="5400000">
            <a:off x="2918373" y="9358978"/>
            <a:ext cx="1262929" cy="1461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Google Shape;15;p4" descr="Google Shape;15;p4"/>
          <p:cNvPicPr>
            <a:picLocks noChangeAspect="1"/>
          </p:cNvPicPr>
          <p:nvPr/>
        </p:nvPicPr>
        <p:blipFill>
          <a:blip r:embed="rId3">
            <a:extLst/>
          </a:blip>
          <a:srcRect l="0" t="17669" r="0" b="17675"/>
          <a:stretch>
            <a:fillRect/>
          </a:stretch>
        </p:blipFill>
        <p:spPr>
          <a:xfrm>
            <a:off x="19900495" y="11902512"/>
            <a:ext cx="2745099" cy="94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202;p34"/>
          <p:cNvSpPr/>
          <p:nvPr/>
        </p:nvSpPr>
        <p:spPr>
          <a:xfrm>
            <a:off x="1238699" y="1449499"/>
            <a:ext cx="21907501" cy="10877702"/>
          </a:xfrm>
          <a:prstGeom prst="rect">
            <a:avLst/>
          </a:prstGeom>
          <a:ln w="28575">
            <a:solidFill>
              <a:srgbClr val="2962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5" name="Titeltekst"/>
          <p:cNvSpPr txBox="1"/>
          <p:nvPr>
            <p:ph type="title"/>
          </p:nvPr>
        </p:nvSpPr>
        <p:spPr>
          <a:xfrm>
            <a:off x="2786400" y="1617400"/>
            <a:ext cx="18811201" cy="48999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7500">
                <a:solidFill>
                  <a:srgbClr val="434343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76" name="Hoofdtekst - niveau één…"/>
          <p:cNvSpPr txBox="1"/>
          <p:nvPr>
            <p:ph type="body" sz="quarter" idx="1"/>
          </p:nvPr>
        </p:nvSpPr>
        <p:spPr>
          <a:xfrm>
            <a:off x="2786400" y="7045200"/>
            <a:ext cx="18811201" cy="2113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434343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7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FFFFFF">
            <a:alpha val="298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iteltekst"/>
          <p:cNvSpPr txBox="1"/>
          <p:nvPr>
            <p:ph type="title"/>
          </p:nvPr>
        </p:nvSpPr>
        <p:spPr>
          <a:xfrm>
            <a:off x="831200" y="710133"/>
            <a:ext cx="22721700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434343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85" name="Hoofdtekst - niveau één…"/>
          <p:cNvSpPr txBox="1"/>
          <p:nvPr>
            <p:ph type="body" idx="1"/>
          </p:nvPr>
        </p:nvSpPr>
        <p:spPr>
          <a:xfrm>
            <a:off x="831200" y="4014466"/>
            <a:ext cx="22721700" cy="86073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1pPr>
            <a:lvl2pPr marL="11148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2pPr>
            <a:lvl3pPr marL="15720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3pPr>
            <a:lvl4pPr marL="20292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4pPr>
            <a:lvl5pPr marL="24864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8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209;p36" descr="Google Shape;209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Titeltekst"/>
          <p:cNvSpPr txBox="1"/>
          <p:nvPr>
            <p:ph type="title"/>
          </p:nvPr>
        </p:nvSpPr>
        <p:spPr>
          <a:xfrm>
            <a:off x="831200" y="710133"/>
            <a:ext cx="22721700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95" name="Hoofdtekst - niveau één…"/>
          <p:cNvSpPr txBox="1"/>
          <p:nvPr>
            <p:ph type="body" sz="half" idx="1"/>
          </p:nvPr>
        </p:nvSpPr>
        <p:spPr>
          <a:xfrm>
            <a:off x="831200" y="3642133"/>
            <a:ext cx="11071201" cy="9110400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33400">
              <a:lnSpc>
                <a:spcPct val="115000"/>
              </a:lnSpc>
              <a:buClr>
                <a:srgbClr val="757575"/>
              </a:buClr>
              <a:buSzPts val="6400"/>
              <a:buChar char="￮"/>
              <a:defRPr sz="6400">
                <a:solidFill>
                  <a:srgbClr val="757575"/>
                </a:solidFill>
              </a:defRPr>
            </a:lvl1pPr>
            <a:lvl2pPr marL="1346200" indent="-863600">
              <a:lnSpc>
                <a:spcPct val="115000"/>
              </a:lnSpc>
              <a:buClr>
                <a:srgbClr val="757575"/>
              </a:buClr>
              <a:buSzPts val="6400"/>
              <a:defRPr sz="6400">
                <a:solidFill>
                  <a:srgbClr val="757575"/>
                </a:solidFill>
              </a:defRPr>
            </a:lvl2pPr>
            <a:lvl3pPr marL="1803400" indent="-863600">
              <a:lnSpc>
                <a:spcPct val="115000"/>
              </a:lnSpc>
              <a:buClr>
                <a:srgbClr val="757575"/>
              </a:buClr>
              <a:buSzPts val="6400"/>
              <a:buChar char="○"/>
              <a:defRPr sz="6400">
                <a:solidFill>
                  <a:srgbClr val="757575"/>
                </a:solidFill>
              </a:defRPr>
            </a:lvl3pPr>
            <a:lvl4pPr marL="2260600" indent="-863600">
              <a:lnSpc>
                <a:spcPct val="115000"/>
              </a:lnSpc>
              <a:buClr>
                <a:srgbClr val="757575"/>
              </a:buClr>
              <a:buSzPts val="6400"/>
              <a:buChar char="○"/>
              <a:defRPr sz="6400">
                <a:solidFill>
                  <a:srgbClr val="757575"/>
                </a:solidFill>
              </a:defRPr>
            </a:lvl4pPr>
            <a:lvl5pPr marL="2717800" indent="-863600">
              <a:lnSpc>
                <a:spcPct val="115000"/>
              </a:lnSpc>
              <a:buClr>
                <a:srgbClr val="757575"/>
              </a:buClr>
              <a:buSzPts val="6400"/>
              <a:defRPr sz="64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96" name="Google Shape;212;p36"/>
          <p:cNvSpPr txBox="1"/>
          <p:nvPr>
            <p:ph type="body" sz="half" idx="13"/>
          </p:nvPr>
        </p:nvSpPr>
        <p:spPr>
          <a:xfrm>
            <a:off x="12481600" y="3642132"/>
            <a:ext cx="11071201" cy="91104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/>
          <a:p>
            <a:pPr indent="-533400">
              <a:lnSpc>
                <a:spcPct val="115000"/>
              </a:lnSpc>
              <a:buClr>
                <a:srgbClr val="757575"/>
              </a:buClr>
              <a:buSzPts val="6400"/>
              <a:buChar char="￮"/>
              <a:defRPr sz="6400">
                <a:solidFill>
                  <a:srgbClr val="757575"/>
                </a:solidFill>
              </a:defRPr>
            </a:pPr>
          </a:p>
        </p:txBody>
      </p:sp>
      <p:sp>
        <p:nvSpPr>
          <p:cNvPr id="39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iteltekst"/>
          <p:cNvSpPr txBox="1"/>
          <p:nvPr>
            <p:ph type="title"/>
          </p:nvPr>
        </p:nvSpPr>
        <p:spPr>
          <a:xfrm>
            <a:off x="831200" y="1186732"/>
            <a:ext cx="20708701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05" name="Hoofdtekst - niveau één…"/>
          <p:cNvSpPr txBox="1"/>
          <p:nvPr>
            <p:ph type="body" sz="half" idx="1"/>
          </p:nvPr>
        </p:nvSpPr>
        <p:spPr>
          <a:xfrm>
            <a:off x="831200" y="3879267"/>
            <a:ext cx="14192100" cy="9190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1pPr>
            <a:lvl2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2pPr>
            <a:lvl3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3pPr>
            <a:lvl4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4pPr>
            <a:lvl5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0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">
    <p:bg>
      <p:bgPr>
        <a:solidFill>
          <a:srgbClr val="039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eltekst"/>
          <p:cNvSpPr txBox="1"/>
          <p:nvPr>
            <p:ph type="title"/>
          </p:nvPr>
        </p:nvSpPr>
        <p:spPr>
          <a:xfrm>
            <a:off x="831200" y="1186732"/>
            <a:ext cx="22721700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14" name="Hoofdtekst - niveau één…"/>
          <p:cNvSpPr txBox="1"/>
          <p:nvPr>
            <p:ph type="body" idx="1"/>
          </p:nvPr>
        </p:nvSpPr>
        <p:spPr>
          <a:xfrm>
            <a:off x="831200" y="3879267"/>
            <a:ext cx="22721700" cy="9190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1pPr>
            <a:lvl2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2pPr>
            <a:lvl3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3pPr>
            <a:lvl4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4pPr>
            <a:lvl5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1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220;p39"/>
          <p:cNvSpPr/>
          <p:nvPr/>
        </p:nvSpPr>
        <p:spPr>
          <a:xfrm>
            <a:off x="275" y="-47426"/>
            <a:ext cx="12192001" cy="13868401"/>
          </a:xfrm>
          <a:prstGeom prst="rect">
            <a:avLst/>
          </a:prstGeom>
          <a:solidFill>
            <a:srgbClr val="2962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3" name="Titeltekst"/>
          <p:cNvSpPr txBox="1"/>
          <p:nvPr>
            <p:ph type="title"/>
          </p:nvPr>
        </p:nvSpPr>
        <p:spPr>
          <a:xfrm>
            <a:off x="831200" y="1083311"/>
            <a:ext cx="10494300" cy="15273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24" name="Hoofdtekst - niveau één…"/>
          <p:cNvSpPr txBox="1"/>
          <p:nvPr>
            <p:ph type="body" sz="half" idx="1"/>
          </p:nvPr>
        </p:nvSpPr>
        <p:spPr>
          <a:xfrm>
            <a:off x="831200" y="4551000"/>
            <a:ext cx="10623901" cy="85185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1pPr>
            <a:lvl2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2pPr>
            <a:lvl3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3pPr>
            <a:lvl4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4pPr>
            <a:lvl5pPr indent="-565150">
              <a:lnSpc>
                <a:spcPct val="115000"/>
              </a:lnSpc>
              <a:buClr>
                <a:srgbClr val="FFFFFF"/>
              </a:buClr>
              <a:buSzPts val="5300"/>
              <a:defRPr sz="5300">
                <a:solidFill>
                  <a:srgbClr val="FFFFFF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2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iteltekst"/>
          <p:cNvSpPr txBox="1"/>
          <p:nvPr>
            <p:ph type="title"/>
          </p:nvPr>
        </p:nvSpPr>
        <p:spPr>
          <a:xfrm>
            <a:off x="911200" y="4389911"/>
            <a:ext cx="13114501" cy="39528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12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33" name="Hoofdtekst - niveau één…"/>
          <p:cNvSpPr txBox="1"/>
          <p:nvPr>
            <p:ph type="body" sz="quarter" idx="1"/>
          </p:nvPr>
        </p:nvSpPr>
        <p:spPr>
          <a:xfrm>
            <a:off x="911200" y="8548712"/>
            <a:ext cx="13114501" cy="10791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3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iteltekst"/>
          <p:cNvSpPr txBox="1"/>
          <p:nvPr>
            <p:ph type="title"/>
          </p:nvPr>
        </p:nvSpPr>
        <p:spPr>
          <a:xfrm>
            <a:off x="911200" y="4389911"/>
            <a:ext cx="13114501" cy="39528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12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42" name="Hoofdtekst - niveau één…"/>
          <p:cNvSpPr txBox="1"/>
          <p:nvPr>
            <p:ph type="body" sz="quarter" idx="1"/>
          </p:nvPr>
        </p:nvSpPr>
        <p:spPr>
          <a:xfrm>
            <a:off x="911200" y="8548712"/>
            <a:ext cx="13114501" cy="10791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iteltekst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12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51" name="Hoofdtekst - niveau één…"/>
          <p:cNvSpPr txBox="1"/>
          <p:nvPr>
            <p:ph type="body" sz="quarter" idx="1"/>
          </p:nvPr>
        </p:nvSpPr>
        <p:spPr>
          <a:xfrm>
            <a:off x="708000" y="7474866"/>
            <a:ext cx="10787100" cy="32937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5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_2_1">
    <p:bg>
      <p:bgPr>
        <a:solidFill>
          <a:srgbClr val="FFFFFF">
            <a:alpha val="1654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Hoofdtekst - niveau één…"/>
          <p:cNvSpPr txBox="1"/>
          <p:nvPr>
            <p:ph type="body" sz="quarter" idx="1"/>
          </p:nvPr>
        </p:nvSpPr>
        <p:spPr>
          <a:xfrm>
            <a:off x="4349884" y="9052666"/>
            <a:ext cx="4155000" cy="726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6C00"/>
              </a:buClr>
              <a:defRPr>
                <a:solidFill>
                  <a:srgbClr val="FF6C00"/>
                </a:solidFill>
              </a:defRPr>
            </a:lvl1pPr>
            <a:lvl2pPr>
              <a:buClr>
                <a:srgbClr val="FF6C00"/>
              </a:buClr>
              <a:defRPr>
                <a:solidFill>
                  <a:srgbClr val="FF6C00"/>
                </a:solidFill>
              </a:defRPr>
            </a:lvl2pPr>
            <a:lvl3pPr>
              <a:buClr>
                <a:srgbClr val="FF6C00"/>
              </a:buClr>
              <a:defRPr>
                <a:solidFill>
                  <a:srgbClr val="FF6C00"/>
                </a:solidFill>
              </a:defRPr>
            </a:lvl3pPr>
            <a:lvl4pPr>
              <a:buClr>
                <a:srgbClr val="FF6C00"/>
              </a:buClr>
              <a:defRPr>
                <a:solidFill>
                  <a:srgbClr val="FF6C00"/>
                </a:solidFill>
              </a:defRPr>
            </a:lvl4pPr>
            <a:lvl5pPr>
              <a:buClr>
                <a:srgbClr val="FF6C00"/>
              </a:buClr>
              <a:defRPr>
                <a:solidFill>
                  <a:srgbClr val="FF6C00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37" name="Google Shape;18;p5" descr="Google Shape;18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443" y="8803674"/>
            <a:ext cx="1346357" cy="1346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Google Shape;19;p5" descr="Google Shape;19;p5"/>
          <p:cNvPicPr>
            <a:picLocks noChangeAspect="1"/>
          </p:cNvPicPr>
          <p:nvPr/>
        </p:nvPicPr>
        <p:blipFill>
          <a:blip r:embed="rId3">
            <a:extLst/>
          </a:blip>
          <a:srcRect l="14809" t="0" r="20314" b="0"/>
          <a:stretch>
            <a:fillRect/>
          </a:stretch>
        </p:blipFill>
        <p:spPr>
          <a:xfrm>
            <a:off x="2141999" y="9328739"/>
            <a:ext cx="1262858" cy="12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6" y="0"/>
                  <a:pt x="0" y="4832"/>
                  <a:pt x="0" y="10797"/>
                </a:cubicBezTo>
                <a:cubicBezTo>
                  <a:pt x="0" y="16761"/>
                  <a:pt x="4836" y="21600"/>
                  <a:pt x="10800" y="21600"/>
                </a:cubicBezTo>
                <a:cubicBezTo>
                  <a:pt x="16764" y="21600"/>
                  <a:pt x="21600" y="16761"/>
                  <a:pt x="21600" y="10797"/>
                </a:cubicBezTo>
                <a:cubicBezTo>
                  <a:pt x="21600" y="4832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" name="Google Shape;20;p5"/>
          <p:cNvSpPr txBox="1"/>
          <p:nvPr>
            <p:ph type="body" sz="quarter" idx="13"/>
          </p:nvPr>
        </p:nvSpPr>
        <p:spPr>
          <a:xfrm>
            <a:off x="14884550" y="7311574"/>
            <a:ext cx="8995201" cy="3275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419100">
              <a:lnSpc>
                <a:spcPct val="150000"/>
              </a:lnSpc>
              <a:buSzPts val="3000"/>
              <a:defRPr sz="3000"/>
            </a:pPr>
          </a:p>
        </p:txBody>
      </p:sp>
      <p:sp>
        <p:nvSpPr>
          <p:cNvPr id="40" name="Titeltekst"/>
          <p:cNvSpPr txBox="1"/>
          <p:nvPr>
            <p:ph type="title"/>
          </p:nvPr>
        </p:nvSpPr>
        <p:spPr>
          <a:xfrm>
            <a:off x="2142000" y="4941175"/>
            <a:ext cx="10277100" cy="3786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pic>
        <p:nvPicPr>
          <p:cNvPr id="41" name="Google Shape;23;p5" descr="Google Shape;23;p5"/>
          <p:cNvPicPr>
            <a:picLocks noChangeAspect="1"/>
          </p:cNvPicPr>
          <p:nvPr/>
        </p:nvPicPr>
        <p:blipFill>
          <a:blip r:embed="rId4">
            <a:extLst/>
          </a:blip>
          <a:srcRect l="0" t="504" r="0" b="503"/>
          <a:stretch>
            <a:fillRect/>
          </a:stretch>
        </p:blipFill>
        <p:spPr>
          <a:xfrm>
            <a:off x="2142000" y="820194"/>
            <a:ext cx="16002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Google Shape;24;p5"/>
          <p:cNvSpPr txBox="1"/>
          <p:nvPr>
            <p:ph type="body" sz="quarter" idx="14"/>
          </p:nvPr>
        </p:nvSpPr>
        <p:spPr>
          <a:xfrm>
            <a:off x="4349875" y="9855175"/>
            <a:ext cx="8370001" cy="8421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419100">
              <a:lnSpc>
                <a:spcPct val="150000"/>
              </a:lnSpc>
              <a:buSzPts val="3000"/>
              <a:defRPr sz="3000"/>
            </a:pPr>
          </a:p>
        </p:txBody>
      </p:sp>
      <p:sp>
        <p:nvSpPr>
          <p:cNvPr id="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iteltekst"/>
          <p:cNvSpPr txBox="1"/>
          <p:nvPr>
            <p:ph type="title"/>
          </p:nvPr>
        </p:nvSpPr>
        <p:spPr>
          <a:xfrm>
            <a:off x="12930933" y="3294617"/>
            <a:ext cx="10777501" cy="39528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07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60" name="Hoofdtekst - niveau één…"/>
          <p:cNvSpPr txBox="1"/>
          <p:nvPr>
            <p:ph type="body" sz="quarter" idx="1"/>
          </p:nvPr>
        </p:nvSpPr>
        <p:spPr>
          <a:xfrm>
            <a:off x="12930933" y="7789537"/>
            <a:ext cx="10777501" cy="10791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56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6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_2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iteltekst"/>
          <p:cNvSpPr txBox="1"/>
          <p:nvPr>
            <p:ph type="title"/>
          </p:nvPr>
        </p:nvSpPr>
        <p:spPr>
          <a:xfrm>
            <a:off x="8706122" y="1626649"/>
            <a:ext cx="15002401" cy="39528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149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69" name="Hoofdtekst - niveau één…"/>
          <p:cNvSpPr txBox="1"/>
          <p:nvPr>
            <p:ph type="body" sz="quarter" idx="1"/>
          </p:nvPr>
        </p:nvSpPr>
        <p:spPr>
          <a:xfrm>
            <a:off x="9010922" y="6121575"/>
            <a:ext cx="14697601" cy="10791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marL="533400" indent="-60960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1pPr>
            <a:lvl2pPr marL="533400" indent="-8255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2pPr>
            <a:lvl3pPr marL="533400" indent="37465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3pPr>
            <a:lvl4pPr marL="533400" indent="83185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4pPr>
            <a:lvl5pPr marL="533400" indent="1289050">
              <a:lnSpc>
                <a:spcPct val="100000"/>
              </a:lnSpc>
              <a:buClrTx/>
              <a:buSzTx/>
              <a:buFontTx/>
              <a:buNone/>
              <a:defRPr sz="91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7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iteltekst"/>
          <p:cNvSpPr txBox="1"/>
          <p:nvPr>
            <p:ph type="title"/>
          </p:nvPr>
        </p:nvSpPr>
        <p:spPr>
          <a:xfrm>
            <a:off x="708000" y="1831867"/>
            <a:ext cx="10668001" cy="14007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96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78" name="Hoofdtekst - niveau één…"/>
          <p:cNvSpPr txBox="1"/>
          <p:nvPr>
            <p:ph type="body" sz="half" idx="1"/>
          </p:nvPr>
        </p:nvSpPr>
        <p:spPr>
          <a:xfrm>
            <a:off x="708000" y="3740732"/>
            <a:ext cx="10668001" cy="93288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1pPr>
            <a:lvl2pPr marL="11148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2pPr>
            <a:lvl3pPr marL="15720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3pPr>
            <a:lvl4pPr marL="20292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4pPr>
            <a:lvl5pPr marL="24864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7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245;p46" descr="Google Shape;245;p46"/>
          <p:cNvPicPr>
            <a:picLocks noChangeAspect="1"/>
          </p:cNvPicPr>
          <p:nvPr/>
        </p:nvPicPr>
        <p:blipFill>
          <a:blip r:embed="rId2">
            <a:extLst/>
          </a:blip>
          <a:srcRect l="19" t="0" r="19" b="0"/>
          <a:stretch>
            <a:fillRect/>
          </a:stretch>
        </p:blipFill>
        <p:spPr>
          <a:xfrm>
            <a:off x="4934" y="0"/>
            <a:ext cx="2437413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Titeltekst"/>
          <p:cNvSpPr txBox="1"/>
          <p:nvPr>
            <p:ph type="title"/>
          </p:nvPr>
        </p:nvSpPr>
        <p:spPr>
          <a:xfrm>
            <a:off x="708000" y="1831867"/>
            <a:ext cx="10668001" cy="14007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96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88" name="Hoofdtekst - niveau één…"/>
          <p:cNvSpPr txBox="1"/>
          <p:nvPr>
            <p:ph type="body" sz="half" idx="1"/>
          </p:nvPr>
        </p:nvSpPr>
        <p:spPr>
          <a:xfrm>
            <a:off x="708000" y="3740732"/>
            <a:ext cx="10668001" cy="93288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1pPr>
            <a:lvl2pPr marL="11148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2pPr>
            <a:lvl3pPr marL="15720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3pPr>
            <a:lvl4pPr marL="20292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4pPr>
            <a:lvl5pPr marL="24864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89" name="Google Shape;248;p46"/>
          <p:cNvSpPr/>
          <p:nvPr/>
        </p:nvSpPr>
        <p:spPr>
          <a:xfrm>
            <a:off x="12192275" y="124"/>
            <a:ext cx="12191701" cy="137160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9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250;p47"/>
          <p:cNvSpPr/>
          <p:nvPr/>
        </p:nvSpPr>
        <p:spPr>
          <a:xfrm>
            <a:off x="12207399" y="9866"/>
            <a:ext cx="12176701" cy="13721702"/>
          </a:xfrm>
          <a:prstGeom prst="rect">
            <a:avLst/>
          </a:prstGeom>
          <a:solidFill>
            <a:schemeClr val="accent3">
              <a:lumOff val="6851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98" name="Titeltekst"/>
          <p:cNvSpPr txBox="1"/>
          <p:nvPr>
            <p:ph type="title"/>
          </p:nvPr>
        </p:nvSpPr>
        <p:spPr>
          <a:xfrm>
            <a:off x="708000" y="1831867"/>
            <a:ext cx="10668001" cy="1400701"/>
          </a:xfrm>
          <a:prstGeom prst="rect">
            <a:avLst/>
          </a:prstGeom>
        </p:spPr>
        <p:txBody>
          <a:bodyPr lIns="243799" tIns="243799" rIns="243799" bIns="243799" anchor="b">
            <a:normAutofit fontScale="100000" lnSpcReduction="0"/>
          </a:bodyPr>
          <a:lstStyle>
            <a:lvl1pPr>
              <a:defRPr sz="9600">
                <a:solidFill>
                  <a:srgbClr val="757575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99" name="Hoofdtekst - niveau één…"/>
          <p:cNvSpPr txBox="1"/>
          <p:nvPr>
            <p:ph type="body" sz="half" idx="1"/>
          </p:nvPr>
        </p:nvSpPr>
        <p:spPr>
          <a:xfrm>
            <a:off x="708000" y="3740732"/>
            <a:ext cx="10668001" cy="9328802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565150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1pPr>
            <a:lvl2pPr marL="11148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2pPr>
            <a:lvl3pPr marL="15720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3pPr>
            <a:lvl4pPr marL="20292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4pPr>
            <a:lvl5pPr marL="2486454" indent="-664004">
              <a:lnSpc>
                <a:spcPct val="115000"/>
              </a:lnSpc>
              <a:buClr>
                <a:srgbClr val="757575"/>
              </a:buClr>
              <a:buSzPts val="5300"/>
              <a:defRPr sz="5300">
                <a:solidFill>
                  <a:srgbClr val="757575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0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255;p49" descr="Google Shape;255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" y="0"/>
            <a:ext cx="24383977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Hoofdtekst - niveau één…"/>
          <p:cNvSpPr txBox="1"/>
          <p:nvPr>
            <p:ph type="body" idx="1"/>
          </p:nvPr>
        </p:nvSpPr>
        <p:spPr>
          <a:xfrm>
            <a:off x="687800" y="1262333"/>
            <a:ext cx="23019301" cy="118839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  <a:lvl2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2pPr>
            <a:lvl3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3pPr>
            <a:lvl4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4pPr>
            <a:lvl5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1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_2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258;p50" descr="Google Shape;258;p50"/>
          <p:cNvPicPr>
            <a:picLocks noChangeAspect="1"/>
          </p:cNvPicPr>
          <p:nvPr/>
        </p:nvPicPr>
        <p:blipFill>
          <a:blip r:embed="rId2">
            <a:extLst/>
          </a:blip>
          <a:srcRect l="24368" t="0" r="0" b="0"/>
          <a:stretch>
            <a:fillRect/>
          </a:stretch>
        </p:blipFill>
        <p:spPr>
          <a:xfrm>
            <a:off x="-25" y="0"/>
            <a:ext cx="2438399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Hoofdtekst - niveau één…"/>
          <p:cNvSpPr txBox="1"/>
          <p:nvPr>
            <p:ph type="body" idx="1"/>
          </p:nvPr>
        </p:nvSpPr>
        <p:spPr>
          <a:xfrm>
            <a:off x="6465466" y="1262333"/>
            <a:ext cx="17241602" cy="11883901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  <a:lvl2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2pPr>
            <a:lvl3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3pPr>
            <a:lvl4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4pPr>
            <a:lvl5pPr indent="-450850">
              <a:lnSpc>
                <a:spcPct val="120000"/>
              </a:lnSpc>
              <a:buClr>
                <a:srgbClr val="FFFFFF"/>
              </a:buClr>
              <a:buSzPts val="3500"/>
              <a:defRPr sz="35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525" name="Google Shape;260;p50" descr="Google Shape;260;p50"/>
          <p:cNvPicPr>
            <a:picLocks noChangeAspect="1"/>
          </p:cNvPicPr>
          <p:nvPr/>
        </p:nvPicPr>
        <p:blipFill>
          <a:blip r:embed="rId3">
            <a:extLst/>
          </a:blip>
          <a:srcRect l="74056" t="0" r="2162" b="0"/>
          <a:stretch>
            <a:fillRect/>
          </a:stretch>
        </p:blipFill>
        <p:spPr>
          <a:xfrm flipH="1">
            <a:off x="-44952" y="0"/>
            <a:ext cx="5855477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_1">
    <p:bg>
      <p:bgPr>
        <a:solidFill>
          <a:srgbClr val="2E3A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B7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Dianummer"/>
          <p:cNvSpPr txBox="1"/>
          <p:nvPr>
            <p:ph type="sldNum" sz="quarter" idx="2"/>
          </p:nvPr>
        </p:nvSpPr>
        <p:spPr>
          <a:xfrm>
            <a:off x="17187309" y="12574525"/>
            <a:ext cx="287792" cy="276550"/>
          </a:xfrm>
          <a:prstGeom prst="rect">
            <a:avLst/>
          </a:prstGeom>
        </p:spPr>
        <p:txBody>
          <a:bodyPr lIns="45725" tIns="45725" rIns="45725" bIns="45725"/>
          <a:lstStyle>
            <a:lvl1pPr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eltekst"/>
          <p:cNvSpPr txBox="1"/>
          <p:nvPr>
            <p:ph type="title"/>
          </p:nvPr>
        </p:nvSpPr>
        <p:spPr>
          <a:xfrm>
            <a:off x="2131549" y="3207949"/>
            <a:ext cx="16741801" cy="2232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51" name="Hoofdtekst - niveau één…"/>
          <p:cNvSpPr txBox="1"/>
          <p:nvPr>
            <p:ph type="body" sz="half" idx="1"/>
          </p:nvPr>
        </p:nvSpPr>
        <p:spPr>
          <a:xfrm>
            <a:off x="2131549" y="5645299"/>
            <a:ext cx="16537201" cy="57756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445863"/>
              </a:buClr>
              <a:defRPr>
                <a:solidFill>
                  <a:srgbClr val="445863"/>
                </a:solidFill>
              </a:defRPr>
            </a:lvl1pPr>
            <a:lvl2pPr>
              <a:buClr>
                <a:srgbClr val="445863"/>
              </a:buClr>
              <a:defRPr>
                <a:solidFill>
                  <a:srgbClr val="445863"/>
                </a:solidFill>
              </a:defRPr>
            </a:lvl2pPr>
            <a:lvl3pPr>
              <a:buClr>
                <a:srgbClr val="445863"/>
              </a:buClr>
              <a:defRPr>
                <a:solidFill>
                  <a:srgbClr val="445863"/>
                </a:solidFill>
              </a:defRPr>
            </a:lvl3pPr>
            <a:lvl4pPr>
              <a:buClr>
                <a:srgbClr val="445863"/>
              </a:buClr>
              <a:defRPr>
                <a:solidFill>
                  <a:srgbClr val="445863"/>
                </a:solidFill>
              </a:defRPr>
            </a:lvl4pPr>
            <a:lvl5pPr>
              <a:buClr>
                <a:srgbClr val="445863"/>
              </a:buClr>
              <a:defRPr>
                <a:solidFill>
                  <a:srgbClr val="445863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pic>
        <p:nvPicPr>
          <p:cNvPr id="52" name="Google Shape;28;p6" descr="Google Shape;28;p6"/>
          <p:cNvPicPr>
            <a:picLocks noChangeAspect="1"/>
          </p:cNvPicPr>
          <p:nvPr/>
        </p:nvPicPr>
        <p:blipFill>
          <a:blip r:embed="rId2">
            <a:extLst/>
          </a:blip>
          <a:srcRect l="0" t="17669" r="0" b="17675"/>
          <a:stretch>
            <a:fillRect/>
          </a:stretch>
        </p:blipFill>
        <p:spPr>
          <a:xfrm>
            <a:off x="19900495" y="11902512"/>
            <a:ext cx="2745099" cy="9491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eynote guide cop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273;p54" descr="Google Shape;273;p54"/>
          <p:cNvPicPr>
            <a:picLocks noChangeAspect="1"/>
          </p:cNvPicPr>
          <p:nvPr/>
        </p:nvPicPr>
        <p:blipFill>
          <a:blip r:embed="rId2">
            <a:extLst/>
          </a:blip>
          <a:srcRect l="0" t="0" r="0" b="19916"/>
          <a:stretch>
            <a:fillRect/>
          </a:stretch>
        </p:blipFill>
        <p:spPr>
          <a:xfrm>
            <a:off x="-41172" y="-2"/>
            <a:ext cx="30447900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Google Shape;274;p54" descr="Google Shape;274;p54"/>
          <p:cNvPicPr>
            <a:picLocks noChangeAspect="1"/>
          </p:cNvPicPr>
          <p:nvPr/>
        </p:nvPicPr>
        <p:blipFill>
          <a:blip r:embed="rId3">
            <a:extLst/>
          </a:blip>
          <a:srcRect l="57120" t="0" r="0" b="0"/>
          <a:stretch>
            <a:fillRect/>
          </a:stretch>
        </p:blipFill>
        <p:spPr>
          <a:xfrm>
            <a:off x="13928328" y="0"/>
            <a:ext cx="104559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Google Shape;275;p54"/>
          <p:cNvSpPr/>
          <p:nvPr/>
        </p:nvSpPr>
        <p:spPr>
          <a:xfrm>
            <a:off x="13042503" y="9921"/>
            <a:ext cx="4280701" cy="51888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/>
            </a:pPr>
          </a:p>
        </p:txBody>
      </p:sp>
      <p:sp>
        <p:nvSpPr>
          <p:cNvPr id="550" name="Google Shape;276;p54"/>
          <p:cNvSpPr/>
          <p:nvPr/>
        </p:nvSpPr>
        <p:spPr>
          <a:xfrm>
            <a:off x="-41175" y="898000"/>
            <a:ext cx="14282400" cy="11101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>
                <a:solidFill>
                  <a:srgbClr val="FFFFFF"/>
                </a:solidFill>
              </a:defRPr>
            </a:pPr>
          </a:p>
        </p:txBody>
      </p:sp>
      <p:sp>
        <p:nvSpPr>
          <p:cNvPr id="551" name="Dianummer"/>
          <p:cNvSpPr txBox="1"/>
          <p:nvPr>
            <p:ph type="sldNum" sz="quarter" idx="2"/>
          </p:nvPr>
        </p:nvSpPr>
        <p:spPr>
          <a:xfrm>
            <a:off x="53345705" y="29422393"/>
            <a:ext cx="233940" cy="213681"/>
          </a:xfrm>
          <a:prstGeom prst="rect">
            <a:avLst/>
          </a:prstGeom>
        </p:spPr>
        <p:txBody>
          <a:bodyPr lIns="32925" tIns="32925" rIns="32925" bIns="32925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keynot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279;p55" descr="Google Shape;279;p55"/>
          <p:cNvPicPr>
            <a:picLocks noChangeAspect="1"/>
          </p:cNvPicPr>
          <p:nvPr/>
        </p:nvPicPr>
        <p:blipFill>
          <a:blip r:embed="rId2">
            <a:extLst/>
          </a:blip>
          <a:srcRect l="57120" t="0" r="0" b="0"/>
          <a:stretch>
            <a:fillRect/>
          </a:stretch>
        </p:blipFill>
        <p:spPr>
          <a:xfrm>
            <a:off x="13928328" y="0"/>
            <a:ext cx="104559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Google Shape;281;p55"/>
          <p:cNvSpPr/>
          <p:nvPr/>
        </p:nvSpPr>
        <p:spPr>
          <a:xfrm>
            <a:off x="13226975" y="-1"/>
            <a:ext cx="3912001" cy="53817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0" name="Dianummer"/>
          <p:cNvSpPr txBox="1"/>
          <p:nvPr>
            <p:ph type="sldNum" sz="quarter" idx="2"/>
          </p:nvPr>
        </p:nvSpPr>
        <p:spPr>
          <a:xfrm>
            <a:off x="53345705" y="29422393"/>
            <a:ext cx="233940" cy="213681"/>
          </a:xfrm>
          <a:prstGeom prst="rect">
            <a:avLst/>
          </a:prstGeom>
        </p:spPr>
        <p:txBody>
          <a:bodyPr lIns="32925" tIns="32925" rIns="32925" bIns="32925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 Green">
    <p:bg>
      <p:bgPr>
        <a:solidFill>
          <a:srgbClr val="34A8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263;p52"/>
          <p:cNvSpPr/>
          <p:nvPr/>
        </p:nvSpPr>
        <p:spPr>
          <a:xfrm flipH="1">
            <a:off x="9200830" y="2047865"/>
            <a:ext cx="15183301" cy="11667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7BB8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/>
            </a:pPr>
          </a:p>
        </p:txBody>
      </p:sp>
      <p:sp>
        <p:nvSpPr>
          <p:cNvPr id="568" name="Google Shape;264;p52"/>
          <p:cNvSpPr/>
          <p:nvPr/>
        </p:nvSpPr>
        <p:spPr>
          <a:xfrm rot="10800000">
            <a:off x="8703430" y="100"/>
            <a:ext cx="15680701" cy="7986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4935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/>
            </a:pPr>
          </a:p>
        </p:txBody>
      </p:sp>
      <p:pic>
        <p:nvPicPr>
          <p:cNvPr id="569" name="Google Shape;266;p52" descr="Google Shape;266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17" y="12911370"/>
            <a:ext cx="1480801" cy="45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Google Shape;267;p52"/>
          <p:cNvSpPr txBox="1"/>
          <p:nvPr/>
        </p:nvSpPr>
        <p:spPr>
          <a:xfrm>
            <a:off x="21159201" y="583398"/>
            <a:ext cx="3224701" cy="10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sp>
        <p:nvSpPr>
          <p:cNvPr id="571" name="Titeltekst"/>
          <p:cNvSpPr txBox="1"/>
          <p:nvPr>
            <p:ph type="title"/>
          </p:nvPr>
        </p:nvSpPr>
        <p:spPr>
          <a:xfrm>
            <a:off x="469932" y="1979398"/>
            <a:ext cx="21925501" cy="27009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96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72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Green Foo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iteltekst"/>
          <p:cNvSpPr txBox="1"/>
          <p:nvPr>
            <p:ph type="title"/>
          </p:nvPr>
        </p:nvSpPr>
        <p:spPr>
          <a:xfrm>
            <a:off x="445599" y="1392998"/>
            <a:ext cx="17637600" cy="20151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6900">
                <a:solidFill>
                  <a:srgbClr val="66666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80" name="Google Shape;287;p57"/>
          <p:cNvSpPr txBox="1"/>
          <p:nvPr/>
        </p:nvSpPr>
        <p:spPr>
          <a:xfrm>
            <a:off x="21159201" y="583398"/>
            <a:ext cx="3224701" cy="10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D9D9D9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sp>
        <p:nvSpPr>
          <p:cNvPr id="581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-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iteltekst"/>
          <p:cNvSpPr txBox="1"/>
          <p:nvPr>
            <p:ph type="title"/>
          </p:nvPr>
        </p:nvSpPr>
        <p:spPr>
          <a:xfrm>
            <a:off x="445599" y="1392998"/>
            <a:ext cx="17637600" cy="20151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6900">
                <a:solidFill>
                  <a:srgbClr val="66666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89" name="Google Shape;291;p58"/>
          <p:cNvSpPr txBox="1"/>
          <p:nvPr/>
        </p:nvSpPr>
        <p:spPr>
          <a:xfrm>
            <a:off x="21159201" y="583398"/>
            <a:ext cx="3224701" cy="10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D9D9D9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pic>
        <p:nvPicPr>
          <p:cNvPr id="590" name="Google Shape;292;p58" descr="Google Shape;292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32" y="12911400"/>
            <a:ext cx="1435201" cy="45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 Red">
    <p:bg>
      <p:bgPr>
        <a:solidFill>
          <a:srgbClr val="039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iteltekst"/>
          <p:cNvSpPr txBox="1"/>
          <p:nvPr>
            <p:ph type="title"/>
          </p:nvPr>
        </p:nvSpPr>
        <p:spPr>
          <a:xfrm>
            <a:off x="469932" y="1979398"/>
            <a:ext cx="21925501" cy="27009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9600">
                <a:solidFill>
                  <a:srgbClr val="FFFFFF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59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Red Foo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iteltekst"/>
          <p:cNvSpPr txBox="1"/>
          <p:nvPr>
            <p:ph type="title"/>
          </p:nvPr>
        </p:nvSpPr>
        <p:spPr>
          <a:xfrm>
            <a:off x="445599" y="1392998"/>
            <a:ext cx="17637600" cy="2015102"/>
          </a:xfrm>
          <a:prstGeom prst="rect">
            <a:avLst/>
          </a:prstGeom>
        </p:spPr>
        <p:txBody>
          <a:bodyPr lIns="91399" tIns="91399" rIns="91399" bIns="91399">
            <a:normAutofit fontScale="100000" lnSpcReduction="0"/>
          </a:bodyPr>
          <a:lstStyle>
            <a:lvl1pPr marL="165100" indent="-165100">
              <a:defRPr sz="6900">
                <a:solidFill>
                  <a:srgbClr val="66666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07" name="Google Shape;298;p60"/>
          <p:cNvSpPr txBox="1"/>
          <p:nvPr/>
        </p:nvSpPr>
        <p:spPr>
          <a:xfrm>
            <a:off x="21159201" y="583398"/>
            <a:ext cx="3224701" cy="10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D9D9D9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sp>
        <p:nvSpPr>
          <p:cNvPr id="608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eynote gu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301;p61" descr="Google Shape;301;p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Google Shape;302;p61"/>
          <p:cNvSpPr/>
          <p:nvPr/>
        </p:nvSpPr>
        <p:spPr>
          <a:xfrm>
            <a:off x="-202275" y="926306"/>
            <a:ext cx="14404800" cy="11088900"/>
          </a:xfrm>
          <a:prstGeom prst="rect">
            <a:avLst/>
          </a:prstGeom>
          <a:ln w="12700">
            <a:solidFill>
              <a:srgbClr val="FB69FF"/>
            </a:solidFill>
          </a:ln>
        </p:spPr>
        <p:txBody>
          <a:bodyPr lIns="0" tIns="0" rIns="0" bIns="0" anchor="ctr"/>
          <a:lstStyle/>
          <a:p>
            <a:pPr>
              <a:defRPr sz="3700">
                <a:solidFill>
                  <a:srgbClr val="FFFFFF"/>
                </a:solidFill>
              </a:defRPr>
            </a:pPr>
          </a:p>
        </p:txBody>
      </p:sp>
      <p:sp>
        <p:nvSpPr>
          <p:cNvPr id="617" name="Google Shape;303;p61"/>
          <p:cNvSpPr/>
          <p:nvPr/>
        </p:nvSpPr>
        <p:spPr>
          <a:xfrm>
            <a:off x="-87842" y="897996"/>
            <a:ext cx="14328901" cy="11101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700">
                <a:solidFill>
                  <a:srgbClr val="FFFFFF"/>
                </a:solidFill>
              </a:defRPr>
            </a:pPr>
          </a:p>
        </p:txBody>
      </p:sp>
      <p:sp>
        <p:nvSpPr>
          <p:cNvPr id="618" name="Dianummer"/>
          <p:cNvSpPr txBox="1"/>
          <p:nvPr>
            <p:ph type="sldNum" sz="quarter" idx="2"/>
          </p:nvPr>
        </p:nvSpPr>
        <p:spPr>
          <a:xfrm>
            <a:off x="53345705" y="29422393"/>
            <a:ext cx="233940" cy="213681"/>
          </a:xfrm>
          <a:prstGeom prst="rect">
            <a:avLst/>
          </a:prstGeom>
        </p:spPr>
        <p:txBody>
          <a:bodyPr lIns="32925" tIns="32925" rIns="32925" bIns="32925"/>
          <a:lstStyle>
            <a:lvl1pPr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esentation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32;p8"/>
          <p:cNvGrpSpPr/>
          <p:nvPr/>
        </p:nvGrpSpPr>
        <p:grpSpPr>
          <a:xfrm>
            <a:off x="1593580" y="12210805"/>
            <a:ext cx="4733759" cy="741799"/>
            <a:chOff x="0" y="0"/>
            <a:chExt cx="4733757" cy="741798"/>
          </a:xfrm>
        </p:grpSpPr>
        <p:grpSp>
          <p:nvGrpSpPr>
            <p:cNvPr id="71" name="Google Shape;33;p8"/>
            <p:cNvGrpSpPr/>
            <p:nvPr/>
          </p:nvGrpSpPr>
          <p:grpSpPr>
            <a:xfrm>
              <a:off x="-1" y="-1"/>
              <a:ext cx="877322" cy="705597"/>
              <a:chOff x="0" y="0"/>
              <a:chExt cx="877320" cy="705595"/>
            </a:xfrm>
          </p:grpSpPr>
          <p:sp>
            <p:nvSpPr>
              <p:cNvPr id="67" name="Google Shape;34;p8"/>
              <p:cNvSpPr/>
              <p:nvPr/>
            </p:nvSpPr>
            <p:spPr>
              <a:xfrm>
                <a:off x="107161" y="-1"/>
                <a:ext cx="558915" cy="253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" name="Google Shape;35;p8"/>
              <p:cNvSpPr/>
              <p:nvPr/>
            </p:nvSpPr>
            <p:spPr>
              <a:xfrm>
                <a:off x="419369" y="86920"/>
                <a:ext cx="457952" cy="618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9" name="Google Shape;36;p8"/>
              <p:cNvSpPr/>
              <p:nvPr/>
            </p:nvSpPr>
            <p:spPr>
              <a:xfrm>
                <a:off x="98582" y="544392"/>
                <a:ext cx="340311" cy="161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" name="Google Shape;37;p8"/>
              <p:cNvSpPr/>
              <p:nvPr/>
            </p:nvSpPr>
            <p:spPr>
              <a:xfrm>
                <a:off x="-1" y="209805"/>
                <a:ext cx="445332" cy="445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9" name="Google Shape;38;p8"/>
            <p:cNvGrpSpPr/>
            <p:nvPr/>
          </p:nvGrpSpPr>
          <p:grpSpPr>
            <a:xfrm>
              <a:off x="1135447" y="105261"/>
              <a:ext cx="3598311" cy="636538"/>
              <a:chOff x="0" y="19"/>
              <a:chExt cx="3598310" cy="636537"/>
            </a:xfrm>
          </p:grpSpPr>
          <p:sp>
            <p:nvSpPr>
              <p:cNvPr id="72" name="Google Shape;39;p8"/>
              <p:cNvSpPr/>
              <p:nvPr/>
            </p:nvSpPr>
            <p:spPr>
              <a:xfrm>
                <a:off x="-1" y="19"/>
                <a:ext cx="1953249" cy="636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700"/>
                </a:pPr>
              </a:p>
            </p:txBody>
          </p:sp>
          <p:grpSp>
            <p:nvGrpSpPr>
              <p:cNvPr id="78" name="Google Shape;40;p8"/>
              <p:cNvGrpSpPr/>
              <p:nvPr/>
            </p:nvGrpSpPr>
            <p:grpSpPr>
              <a:xfrm>
                <a:off x="2095652" y="42881"/>
                <a:ext cx="1502659" cy="451033"/>
                <a:chOff x="20" y="20"/>
                <a:chExt cx="1502658" cy="451032"/>
              </a:xfrm>
            </p:grpSpPr>
            <p:sp>
              <p:nvSpPr>
                <p:cNvPr id="73" name="Google Shape;41;p8"/>
                <p:cNvSpPr/>
                <p:nvPr/>
              </p:nvSpPr>
              <p:spPr>
                <a:xfrm>
                  <a:off x="20" y="20"/>
                  <a:ext cx="395310" cy="4510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" name="Google Shape;42;p8"/>
                <p:cNvSpPr/>
                <p:nvPr/>
              </p:nvSpPr>
              <p:spPr>
                <a:xfrm>
                  <a:off x="444391" y="9540"/>
                  <a:ext cx="55482" cy="431752"/>
                </a:xfrm>
                <a:prstGeom prst="rect">
                  <a:avLst/>
                </a:pr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" name="Google Shape;43;p8"/>
                <p:cNvSpPr/>
                <p:nvPr/>
              </p:nvSpPr>
              <p:spPr>
                <a:xfrm>
                  <a:off x="547494" y="136242"/>
                  <a:ext cx="304108" cy="3145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" name="Google Shape;44;p8"/>
                <p:cNvSpPr/>
                <p:nvPr/>
              </p:nvSpPr>
              <p:spPr>
                <a:xfrm>
                  <a:off x="896382" y="146004"/>
                  <a:ext cx="261948" cy="3048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7" name="Google Shape;45;p8"/>
                <p:cNvSpPr/>
                <p:nvPr/>
              </p:nvSpPr>
              <p:spPr>
                <a:xfrm>
                  <a:off x="1205730" y="9540"/>
                  <a:ext cx="296949" cy="441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2"/>
                      </a:lnTo>
                      <a:lnTo>
                        <a:pt x="21600" y="21122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8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48;p9"/>
          <p:cNvSpPr/>
          <p:nvPr/>
        </p:nvSpPr>
        <p:spPr>
          <a:xfrm>
            <a:off x="14281481" y="305266"/>
            <a:ext cx="11270679" cy="15366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10542" y="6291"/>
                </a:moveTo>
                <a:lnTo>
                  <a:pt x="10542" y="6296"/>
                </a:lnTo>
                <a:lnTo>
                  <a:pt x="10502" y="6302"/>
                </a:lnTo>
                <a:cubicBezTo>
                  <a:pt x="10497" y="6299"/>
                  <a:pt x="10497" y="6296"/>
                  <a:pt x="10497" y="6293"/>
                </a:cubicBezTo>
                <a:cubicBezTo>
                  <a:pt x="10513" y="6293"/>
                  <a:pt x="10526" y="6291"/>
                  <a:pt x="10542" y="6291"/>
                </a:cubicBezTo>
                <a:close/>
                <a:moveTo>
                  <a:pt x="8411" y="0"/>
                </a:moveTo>
                <a:cubicBezTo>
                  <a:pt x="8391" y="0"/>
                  <a:pt x="8371" y="0"/>
                  <a:pt x="8351" y="1"/>
                </a:cubicBezTo>
                <a:cubicBezTo>
                  <a:pt x="8301" y="3"/>
                  <a:pt x="8251" y="4"/>
                  <a:pt x="8201" y="4"/>
                </a:cubicBezTo>
                <a:cubicBezTo>
                  <a:pt x="8176" y="4"/>
                  <a:pt x="8151" y="4"/>
                  <a:pt x="8126" y="4"/>
                </a:cubicBezTo>
                <a:cubicBezTo>
                  <a:pt x="8051" y="4"/>
                  <a:pt x="7976" y="4"/>
                  <a:pt x="7900" y="11"/>
                </a:cubicBezTo>
                <a:cubicBezTo>
                  <a:pt x="7743" y="26"/>
                  <a:pt x="7585" y="39"/>
                  <a:pt x="7434" y="80"/>
                </a:cubicBezTo>
                <a:cubicBezTo>
                  <a:pt x="7399" y="88"/>
                  <a:pt x="7357" y="93"/>
                  <a:pt x="7321" y="101"/>
                </a:cubicBezTo>
                <a:cubicBezTo>
                  <a:pt x="7208" y="130"/>
                  <a:pt x="7079" y="114"/>
                  <a:pt x="6975" y="177"/>
                </a:cubicBezTo>
                <a:cubicBezTo>
                  <a:pt x="6902" y="218"/>
                  <a:pt x="6811" y="243"/>
                  <a:pt x="6735" y="280"/>
                </a:cubicBezTo>
                <a:cubicBezTo>
                  <a:pt x="6553" y="377"/>
                  <a:pt x="6395" y="492"/>
                  <a:pt x="6231" y="605"/>
                </a:cubicBezTo>
                <a:cubicBezTo>
                  <a:pt x="6156" y="659"/>
                  <a:pt x="6091" y="724"/>
                  <a:pt x="6040" y="791"/>
                </a:cubicBezTo>
                <a:cubicBezTo>
                  <a:pt x="5889" y="977"/>
                  <a:pt x="5776" y="1173"/>
                  <a:pt x="5729" y="1388"/>
                </a:cubicBezTo>
                <a:cubicBezTo>
                  <a:pt x="5690" y="1561"/>
                  <a:pt x="5670" y="1736"/>
                  <a:pt x="5667" y="1909"/>
                </a:cubicBezTo>
                <a:cubicBezTo>
                  <a:pt x="5667" y="2054"/>
                  <a:pt x="5663" y="2196"/>
                  <a:pt x="5658" y="2340"/>
                </a:cubicBezTo>
                <a:cubicBezTo>
                  <a:pt x="5656" y="2521"/>
                  <a:pt x="5654" y="2704"/>
                  <a:pt x="5652" y="2887"/>
                </a:cubicBezTo>
                <a:cubicBezTo>
                  <a:pt x="5652" y="2957"/>
                  <a:pt x="5645" y="3029"/>
                  <a:pt x="5641" y="3100"/>
                </a:cubicBezTo>
                <a:cubicBezTo>
                  <a:pt x="5634" y="3216"/>
                  <a:pt x="5625" y="3335"/>
                  <a:pt x="5619" y="3451"/>
                </a:cubicBezTo>
                <a:cubicBezTo>
                  <a:pt x="5610" y="3598"/>
                  <a:pt x="5610" y="3747"/>
                  <a:pt x="5592" y="3895"/>
                </a:cubicBezTo>
                <a:cubicBezTo>
                  <a:pt x="5576" y="4016"/>
                  <a:pt x="5574" y="4138"/>
                  <a:pt x="5574" y="4261"/>
                </a:cubicBezTo>
                <a:cubicBezTo>
                  <a:pt x="5576" y="4692"/>
                  <a:pt x="5556" y="5122"/>
                  <a:pt x="5585" y="5552"/>
                </a:cubicBezTo>
                <a:cubicBezTo>
                  <a:pt x="5590" y="5612"/>
                  <a:pt x="5587" y="5671"/>
                  <a:pt x="5590" y="5730"/>
                </a:cubicBezTo>
                <a:cubicBezTo>
                  <a:pt x="5596" y="5916"/>
                  <a:pt x="5603" y="6098"/>
                  <a:pt x="5603" y="6283"/>
                </a:cubicBezTo>
                <a:cubicBezTo>
                  <a:pt x="5603" y="6407"/>
                  <a:pt x="5596" y="6534"/>
                  <a:pt x="5592" y="6658"/>
                </a:cubicBezTo>
                <a:cubicBezTo>
                  <a:pt x="5590" y="6776"/>
                  <a:pt x="5590" y="6895"/>
                  <a:pt x="5590" y="7012"/>
                </a:cubicBezTo>
                <a:cubicBezTo>
                  <a:pt x="5590" y="7058"/>
                  <a:pt x="5590" y="7105"/>
                  <a:pt x="5592" y="7150"/>
                </a:cubicBezTo>
                <a:lnTo>
                  <a:pt x="5619" y="7376"/>
                </a:lnTo>
                <a:cubicBezTo>
                  <a:pt x="5621" y="7393"/>
                  <a:pt x="5619" y="7411"/>
                  <a:pt x="5621" y="7429"/>
                </a:cubicBezTo>
                <a:cubicBezTo>
                  <a:pt x="5663" y="7613"/>
                  <a:pt x="5663" y="7796"/>
                  <a:pt x="5667" y="7980"/>
                </a:cubicBezTo>
                <a:cubicBezTo>
                  <a:pt x="5674" y="8152"/>
                  <a:pt x="5670" y="8323"/>
                  <a:pt x="5667" y="8494"/>
                </a:cubicBezTo>
                <a:cubicBezTo>
                  <a:pt x="5667" y="8657"/>
                  <a:pt x="5665" y="8821"/>
                  <a:pt x="5658" y="8982"/>
                </a:cubicBezTo>
                <a:cubicBezTo>
                  <a:pt x="5654" y="9134"/>
                  <a:pt x="5645" y="9286"/>
                  <a:pt x="5634" y="9436"/>
                </a:cubicBezTo>
                <a:cubicBezTo>
                  <a:pt x="5630" y="9496"/>
                  <a:pt x="5623" y="9553"/>
                  <a:pt x="5614" y="9612"/>
                </a:cubicBezTo>
                <a:cubicBezTo>
                  <a:pt x="5610" y="9660"/>
                  <a:pt x="5599" y="9704"/>
                  <a:pt x="5590" y="9751"/>
                </a:cubicBezTo>
                <a:cubicBezTo>
                  <a:pt x="5587" y="9777"/>
                  <a:pt x="5581" y="9803"/>
                  <a:pt x="5576" y="9828"/>
                </a:cubicBezTo>
                <a:cubicBezTo>
                  <a:pt x="5575" y="9844"/>
                  <a:pt x="5563" y="9853"/>
                  <a:pt x="5544" y="9853"/>
                </a:cubicBezTo>
                <a:cubicBezTo>
                  <a:pt x="5541" y="9853"/>
                  <a:pt x="5538" y="9853"/>
                  <a:pt x="5534" y="9852"/>
                </a:cubicBezTo>
                <a:cubicBezTo>
                  <a:pt x="5445" y="9842"/>
                  <a:pt x="5359" y="9826"/>
                  <a:pt x="5292" y="9779"/>
                </a:cubicBezTo>
                <a:cubicBezTo>
                  <a:pt x="5179" y="9700"/>
                  <a:pt x="5070" y="9615"/>
                  <a:pt x="4986" y="9518"/>
                </a:cubicBezTo>
                <a:cubicBezTo>
                  <a:pt x="4933" y="9460"/>
                  <a:pt x="4879" y="9403"/>
                  <a:pt x="4835" y="9345"/>
                </a:cubicBezTo>
                <a:cubicBezTo>
                  <a:pt x="4757" y="9239"/>
                  <a:pt x="4686" y="9131"/>
                  <a:pt x="4609" y="9025"/>
                </a:cubicBezTo>
                <a:cubicBezTo>
                  <a:pt x="4509" y="8888"/>
                  <a:pt x="4402" y="8751"/>
                  <a:pt x="4304" y="8612"/>
                </a:cubicBezTo>
                <a:cubicBezTo>
                  <a:pt x="4245" y="8529"/>
                  <a:pt x="4198" y="8440"/>
                  <a:pt x="4145" y="8356"/>
                </a:cubicBezTo>
                <a:cubicBezTo>
                  <a:pt x="4091" y="8267"/>
                  <a:pt x="4036" y="8179"/>
                  <a:pt x="3980" y="8094"/>
                </a:cubicBezTo>
                <a:cubicBezTo>
                  <a:pt x="3914" y="7992"/>
                  <a:pt x="3843" y="7892"/>
                  <a:pt x="3776" y="7788"/>
                </a:cubicBezTo>
                <a:cubicBezTo>
                  <a:pt x="3710" y="7686"/>
                  <a:pt x="3639" y="7587"/>
                  <a:pt x="3516" y="7508"/>
                </a:cubicBezTo>
                <a:cubicBezTo>
                  <a:pt x="3425" y="7451"/>
                  <a:pt x="3343" y="7388"/>
                  <a:pt x="3235" y="7347"/>
                </a:cubicBezTo>
                <a:cubicBezTo>
                  <a:pt x="3179" y="7327"/>
                  <a:pt x="3124" y="7306"/>
                  <a:pt x="3066" y="7293"/>
                </a:cubicBezTo>
                <a:cubicBezTo>
                  <a:pt x="3013" y="7278"/>
                  <a:pt x="2955" y="7272"/>
                  <a:pt x="2899" y="7262"/>
                </a:cubicBezTo>
                <a:cubicBezTo>
                  <a:pt x="2882" y="7257"/>
                  <a:pt x="2862" y="7257"/>
                  <a:pt x="2848" y="7252"/>
                </a:cubicBezTo>
                <a:cubicBezTo>
                  <a:pt x="2771" y="7216"/>
                  <a:pt x="2684" y="7205"/>
                  <a:pt x="2595" y="7200"/>
                </a:cubicBezTo>
                <a:cubicBezTo>
                  <a:pt x="2572" y="7199"/>
                  <a:pt x="2549" y="7198"/>
                  <a:pt x="2525" y="7198"/>
                </a:cubicBezTo>
                <a:cubicBezTo>
                  <a:pt x="2382" y="7198"/>
                  <a:pt x="2245" y="7220"/>
                  <a:pt x="2111" y="7264"/>
                </a:cubicBezTo>
                <a:cubicBezTo>
                  <a:pt x="2027" y="7290"/>
                  <a:pt x="1940" y="7313"/>
                  <a:pt x="1850" y="7319"/>
                </a:cubicBezTo>
                <a:cubicBezTo>
                  <a:pt x="1778" y="7322"/>
                  <a:pt x="1714" y="7344"/>
                  <a:pt x="1650" y="7368"/>
                </a:cubicBezTo>
                <a:cubicBezTo>
                  <a:pt x="1634" y="7375"/>
                  <a:pt x="1619" y="7383"/>
                  <a:pt x="1603" y="7386"/>
                </a:cubicBezTo>
                <a:cubicBezTo>
                  <a:pt x="1481" y="7419"/>
                  <a:pt x="1370" y="7466"/>
                  <a:pt x="1270" y="7525"/>
                </a:cubicBezTo>
                <a:cubicBezTo>
                  <a:pt x="1195" y="7571"/>
                  <a:pt x="1135" y="7623"/>
                  <a:pt x="1039" y="7647"/>
                </a:cubicBezTo>
                <a:cubicBezTo>
                  <a:pt x="951" y="7711"/>
                  <a:pt x="859" y="7768"/>
                  <a:pt x="780" y="7835"/>
                </a:cubicBezTo>
                <a:cubicBezTo>
                  <a:pt x="680" y="7918"/>
                  <a:pt x="586" y="8013"/>
                  <a:pt x="493" y="8103"/>
                </a:cubicBezTo>
                <a:cubicBezTo>
                  <a:pt x="424" y="8168"/>
                  <a:pt x="347" y="8233"/>
                  <a:pt x="305" y="8313"/>
                </a:cubicBezTo>
                <a:cubicBezTo>
                  <a:pt x="231" y="8453"/>
                  <a:pt x="160" y="8595"/>
                  <a:pt x="85" y="8737"/>
                </a:cubicBezTo>
                <a:cubicBezTo>
                  <a:pt x="32" y="8832"/>
                  <a:pt x="3" y="8930"/>
                  <a:pt x="9" y="9036"/>
                </a:cubicBezTo>
                <a:cubicBezTo>
                  <a:pt x="16" y="9090"/>
                  <a:pt x="5" y="9145"/>
                  <a:pt x="5" y="9199"/>
                </a:cubicBezTo>
                <a:cubicBezTo>
                  <a:pt x="3" y="9297"/>
                  <a:pt x="-4" y="9395"/>
                  <a:pt x="5" y="9493"/>
                </a:cubicBezTo>
                <a:cubicBezTo>
                  <a:pt x="14" y="9588"/>
                  <a:pt x="40" y="9684"/>
                  <a:pt x="60" y="9777"/>
                </a:cubicBezTo>
                <a:cubicBezTo>
                  <a:pt x="94" y="9939"/>
                  <a:pt x="109" y="10102"/>
                  <a:pt x="105" y="10267"/>
                </a:cubicBezTo>
                <a:cubicBezTo>
                  <a:pt x="103" y="10423"/>
                  <a:pt x="103" y="10583"/>
                  <a:pt x="105" y="10740"/>
                </a:cubicBezTo>
                <a:cubicBezTo>
                  <a:pt x="107" y="10820"/>
                  <a:pt x="125" y="10900"/>
                  <a:pt x="129" y="10978"/>
                </a:cubicBezTo>
                <a:cubicBezTo>
                  <a:pt x="140" y="11107"/>
                  <a:pt x="147" y="11236"/>
                  <a:pt x="158" y="11365"/>
                </a:cubicBezTo>
                <a:cubicBezTo>
                  <a:pt x="165" y="11463"/>
                  <a:pt x="180" y="11558"/>
                  <a:pt x="191" y="11656"/>
                </a:cubicBezTo>
                <a:cubicBezTo>
                  <a:pt x="202" y="11750"/>
                  <a:pt x="218" y="11847"/>
                  <a:pt x="227" y="11941"/>
                </a:cubicBezTo>
                <a:cubicBezTo>
                  <a:pt x="242" y="12091"/>
                  <a:pt x="253" y="12240"/>
                  <a:pt x="265" y="12388"/>
                </a:cubicBezTo>
                <a:cubicBezTo>
                  <a:pt x="269" y="12427"/>
                  <a:pt x="269" y="12467"/>
                  <a:pt x="273" y="12504"/>
                </a:cubicBezTo>
                <a:cubicBezTo>
                  <a:pt x="285" y="12591"/>
                  <a:pt x="296" y="12676"/>
                  <a:pt x="305" y="12762"/>
                </a:cubicBezTo>
                <a:cubicBezTo>
                  <a:pt x="313" y="12875"/>
                  <a:pt x="327" y="12989"/>
                  <a:pt x="353" y="13100"/>
                </a:cubicBezTo>
                <a:cubicBezTo>
                  <a:pt x="371" y="13177"/>
                  <a:pt x="395" y="13250"/>
                  <a:pt x="409" y="13325"/>
                </a:cubicBezTo>
                <a:cubicBezTo>
                  <a:pt x="427" y="13438"/>
                  <a:pt x="440" y="13549"/>
                  <a:pt x="451" y="13663"/>
                </a:cubicBezTo>
                <a:cubicBezTo>
                  <a:pt x="460" y="13759"/>
                  <a:pt x="460" y="13854"/>
                  <a:pt x="464" y="13947"/>
                </a:cubicBezTo>
                <a:cubicBezTo>
                  <a:pt x="471" y="14038"/>
                  <a:pt x="471" y="14133"/>
                  <a:pt x="482" y="14224"/>
                </a:cubicBezTo>
                <a:cubicBezTo>
                  <a:pt x="498" y="14357"/>
                  <a:pt x="524" y="14490"/>
                  <a:pt x="542" y="14623"/>
                </a:cubicBezTo>
                <a:cubicBezTo>
                  <a:pt x="562" y="14768"/>
                  <a:pt x="573" y="14912"/>
                  <a:pt x="602" y="15055"/>
                </a:cubicBezTo>
                <a:cubicBezTo>
                  <a:pt x="626" y="15192"/>
                  <a:pt x="662" y="15326"/>
                  <a:pt x="706" y="15461"/>
                </a:cubicBezTo>
                <a:cubicBezTo>
                  <a:pt x="760" y="15612"/>
                  <a:pt x="824" y="15763"/>
                  <a:pt x="886" y="15914"/>
                </a:cubicBezTo>
                <a:cubicBezTo>
                  <a:pt x="951" y="16065"/>
                  <a:pt x="1015" y="16215"/>
                  <a:pt x="1081" y="16364"/>
                </a:cubicBezTo>
                <a:cubicBezTo>
                  <a:pt x="1195" y="16628"/>
                  <a:pt x="1308" y="16891"/>
                  <a:pt x="1437" y="17151"/>
                </a:cubicBezTo>
                <a:cubicBezTo>
                  <a:pt x="1497" y="17276"/>
                  <a:pt x="1559" y="17405"/>
                  <a:pt x="1619" y="17531"/>
                </a:cubicBezTo>
                <a:cubicBezTo>
                  <a:pt x="1652" y="17604"/>
                  <a:pt x="1683" y="17681"/>
                  <a:pt x="1718" y="17755"/>
                </a:cubicBezTo>
                <a:cubicBezTo>
                  <a:pt x="1750" y="17820"/>
                  <a:pt x="1796" y="17878"/>
                  <a:pt x="1825" y="17944"/>
                </a:cubicBezTo>
                <a:cubicBezTo>
                  <a:pt x="1881" y="18066"/>
                  <a:pt x="1947" y="18187"/>
                  <a:pt x="2027" y="18303"/>
                </a:cubicBezTo>
                <a:cubicBezTo>
                  <a:pt x="2136" y="18461"/>
                  <a:pt x="2240" y="18623"/>
                  <a:pt x="2347" y="18784"/>
                </a:cubicBezTo>
                <a:cubicBezTo>
                  <a:pt x="2422" y="18902"/>
                  <a:pt x="2522" y="19011"/>
                  <a:pt x="2622" y="19117"/>
                </a:cubicBezTo>
                <a:cubicBezTo>
                  <a:pt x="2680" y="19179"/>
                  <a:pt x="2746" y="19236"/>
                  <a:pt x="2804" y="19298"/>
                </a:cubicBezTo>
                <a:cubicBezTo>
                  <a:pt x="2895" y="19391"/>
                  <a:pt x="2981" y="19488"/>
                  <a:pt x="3077" y="19579"/>
                </a:cubicBezTo>
                <a:cubicBezTo>
                  <a:pt x="3195" y="19692"/>
                  <a:pt x="3317" y="19803"/>
                  <a:pt x="3443" y="19909"/>
                </a:cubicBezTo>
                <a:cubicBezTo>
                  <a:pt x="3523" y="19977"/>
                  <a:pt x="3612" y="20041"/>
                  <a:pt x="3699" y="20106"/>
                </a:cubicBezTo>
                <a:cubicBezTo>
                  <a:pt x="3736" y="20134"/>
                  <a:pt x="3770" y="20165"/>
                  <a:pt x="3805" y="20194"/>
                </a:cubicBezTo>
                <a:cubicBezTo>
                  <a:pt x="3920" y="20284"/>
                  <a:pt x="4058" y="20351"/>
                  <a:pt x="4198" y="20418"/>
                </a:cubicBezTo>
                <a:cubicBezTo>
                  <a:pt x="4289" y="20464"/>
                  <a:pt x="4382" y="20508"/>
                  <a:pt x="4478" y="20549"/>
                </a:cubicBezTo>
                <a:cubicBezTo>
                  <a:pt x="4566" y="20589"/>
                  <a:pt x="4664" y="20622"/>
                  <a:pt x="4755" y="20663"/>
                </a:cubicBezTo>
                <a:cubicBezTo>
                  <a:pt x="4913" y="20730"/>
                  <a:pt x="5068" y="20803"/>
                  <a:pt x="5226" y="20873"/>
                </a:cubicBezTo>
                <a:cubicBezTo>
                  <a:pt x="5274" y="20893"/>
                  <a:pt x="5319" y="20914"/>
                  <a:pt x="5368" y="20929"/>
                </a:cubicBezTo>
                <a:cubicBezTo>
                  <a:pt x="5601" y="20994"/>
                  <a:pt x="5818" y="21076"/>
                  <a:pt x="6031" y="21165"/>
                </a:cubicBezTo>
                <a:cubicBezTo>
                  <a:pt x="6067" y="21182"/>
                  <a:pt x="6102" y="21195"/>
                  <a:pt x="6142" y="21208"/>
                </a:cubicBezTo>
                <a:cubicBezTo>
                  <a:pt x="6267" y="21247"/>
                  <a:pt x="6389" y="21285"/>
                  <a:pt x="6513" y="21324"/>
                </a:cubicBezTo>
                <a:cubicBezTo>
                  <a:pt x="6589" y="21348"/>
                  <a:pt x="6664" y="21373"/>
                  <a:pt x="6742" y="21394"/>
                </a:cubicBezTo>
                <a:cubicBezTo>
                  <a:pt x="6846" y="21423"/>
                  <a:pt x="6955" y="21436"/>
                  <a:pt x="7066" y="21445"/>
                </a:cubicBezTo>
                <a:cubicBezTo>
                  <a:pt x="7254" y="21461"/>
                  <a:pt x="7441" y="21484"/>
                  <a:pt x="7627" y="21497"/>
                </a:cubicBezTo>
                <a:cubicBezTo>
                  <a:pt x="7820" y="21511"/>
                  <a:pt x="8016" y="21520"/>
                  <a:pt x="8209" y="21533"/>
                </a:cubicBezTo>
                <a:cubicBezTo>
                  <a:pt x="8360" y="21541"/>
                  <a:pt x="8509" y="21559"/>
                  <a:pt x="8660" y="21565"/>
                </a:cubicBezTo>
                <a:cubicBezTo>
                  <a:pt x="8995" y="21578"/>
                  <a:pt x="9330" y="21591"/>
                  <a:pt x="9665" y="21598"/>
                </a:cubicBezTo>
                <a:cubicBezTo>
                  <a:pt x="9803" y="21600"/>
                  <a:pt x="9940" y="21600"/>
                  <a:pt x="10078" y="21600"/>
                </a:cubicBezTo>
                <a:cubicBezTo>
                  <a:pt x="10216" y="21600"/>
                  <a:pt x="10353" y="21600"/>
                  <a:pt x="10491" y="21600"/>
                </a:cubicBezTo>
                <a:cubicBezTo>
                  <a:pt x="10549" y="21600"/>
                  <a:pt x="10606" y="21595"/>
                  <a:pt x="10664" y="21591"/>
                </a:cubicBezTo>
                <a:cubicBezTo>
                  <a:pt x="10864" y="21578"/>
                  <a:pt x="11068" y="21567"/>
                  <a:pt x="11268" y="21556"/>
                </a:cubicBezTo>
                <a:cubicBezTo>
                  <a:pt x="11470" y="21546"/>
                  <a:pt x="11674" y="21541"/>
                  <a:pt x="11874" y="21513"/>
                </a:cubicBezTo>
                <a:cubicBezTo>
                  <a:pt x="11927" y="21505"/>
                  <a:pt x="11982" y="21492"/>
                  <a:pt x="12036" y="21492"/>
                </a:cubicBezTo>
                <a:cubicBezTo>
                  <a:pt x="12460" y="21487"/>
                  <a:pt x="12888" y="21485"/>
                  <a:pt x="13312" y="21480"/>
                </a:cubicBezTo>
                <a:cubicBezTo>
                  <a:pt x="13450" y="21480"/>
                  <a:pt x="13592" y="21479"/>
                  <a:pt x="13732" y="21477"/>
                </a:cubicBezTo>
                <a:cubicBezTo>
                  <a:pt x="13811" y="21477"/>
                  <a:pt x="13889" y="21476"/>
                  <a:pt x="13969" y="21471"/>
                </a:cubicBezTo>
                <a:cubicBezTo>
                  <a:pt x="14124" y="21462"/>
                  <a:pt x="14282" y="21456"/>
                  <a:pt x="14437" y="21443"/>
                </a:cubicBezTo>
                <a:cubicBezTo>
                  <a:pt x="14613" y="21428"/>
                  <a:pt x="14786" y="21410"/>
                  <a:pt x="14957" y="21386"/>
                </a:cubicBezTo>
                <a:cubicBezTo>
                  <a:pt x="15074" y="21369"/>
                  <a:pt x="15186" y="21340"/>
                  <a:pt x="15299" y="21321"/>
                </a:cubicBezTo>
                <a:cubicBezTo>
                  <a:pt x="15623" y="21260"/>
                  <a:pt x="15945" y="21195"/>
                  <a:pt x="16264" y="21121"/>
                </a:cubicBezTo>
                <a:cubicBezTo>
                  <a:pt x="16506" y="21066"/>
                  <a:pt x="16733" y="20988"/>
                  <a:pt x="16955" y="20898"/>
                </a:cubicBezTo>
                <a:cubicBezTo>
                  <a:pt x="17119" y="20833"/>
                  <a:pt x="17274" y="20757"/>
                  <a:pt x="17432" y="20686"/>
                </a:cubicBezTo>
                <a:cubicBezTo>
                  <a:pt x="17638" y="20594"/>
                  <a:pt x="17842" y="20498"/>
                  <a:pt x="18033" y="20390"/>
                </a:cubicBezTo>
                <a:cubicBezTo>
                  <a:pt x="18076" y="20366"/>
                  <a:pt x="18120" y="20345"/>
                  <a:pt x="18167" y="20327"/>
                </a:cubicBezTo>
                <a:cubicBezTo>
                  <a:pt x="18198" y="20314"/>
                  <a:pt x="18233" y="20310"/>
                  <a:pt x="18264" y="20297"/>
                </a:cubicBezTo>
                <a:cubicBezTo>
                  <a:pt x="18326" y="20273"/>
                  <a:pt x="18386" y="20250"/>
                  <a:pt x="18444" y="20224"/>
                </a:cubicBezTo>
                <a:cubicBezTo>
                  <a:pt x="18466" y="20216"/>
                  <a:pt x="18486" y="20203"/>
                  <a:pt x="18500" y="20186"/>
                </a:cubicBezTo>
                <a:cubicBezTo>
                  <a:pt x="18522" y="20163"/>
                  <a:pt x="18539" y="20136"/>
                  <a:pt x="18559" y="20110"/>
                </a:cubicBezTo>
                <a:cubicBezTo>
                  <a:pt x="18622" y="20110"/>
                  <a:pt x="18675" y="20092"/>
                  <a:pt x="18719" y="20059"/>
                </a:cubicBezTo>
                <a:cubicBezTo>
                  <a:pt x="18748" y="20039"/>
                  <a:pt x="18773" y="20015"/>
                  <a:pt x="18793" y="19990"/>
                </a:cubicBezTo>
                <a:cubicBezTo>
                  <a:pt x="18861" y="19906"/>
                  <a:pt x="18943" y="19832"/>
                  <a:pt x="19041" y="19765"/>
                </a:cubicBezTo>
                <a:cubicBezTo>
                  <a:pt x="19172" y="19677"/>
                  <a:pt x="19299" y="19587"/>
                  <a:pt x="19407" y="19484"/>
                </a:cubicBezTo>
                <a:cubicBezTo>
                  <a:pt x="19498" y="19398"/>
                  <a:pt x="19594" y="19315"/>
                  <a:pt x="19676" y="19225"/>
                </a:cubicBezTo>
                <a:cubicBezTo>
                  <a:pt x="19758" y="19137"/>
                  <a:pt x="19829" y="19045"/>
                  <a:pt x="19902" y="18954"/>
                </a:cubicBezTo>
                <a:cubicBezTo>
                  <a:pt x="19985" y="18848"/>
                  <a:pt x="20073" y="18742"/>
                  <a:pt x="20149" y="18631"/>
                </a:cubicBezTo>
                <a:cubicBezTo>
                  <a:pt x="20229" y="18508"/>
                  <a:pt x="20304" y="18383"/>
                  <a:pt x="20373" y="18256"/>
                </a:cubicBezTo>
                <a:cubicBezTo>
                  <a:pt x="20484" y="18045"/>
                  <a:pt x="20593" y="17833"/>
                  <a:pt x="20697" y="17621"/>
                </a:cubicBezTo>
                <a:cubicBezTo>
                  <a:pt x="20759" y="17497"/>
                  <a:pt x="20828" y="17374"/>
                  <a:pt x="20864" y="17242"/>
                </a:cubicBezTo>
                <a:cubicBezTo>
                  <a:pt x="20915" y="17058"/>
                  <a:pt x="20974" y="16876"/>
                  <a:pt x="21026" y="16694"/>
                </a:cubicBezTo>
                <a:cubicBezTo>
                  <a:pt x="21072" y="16522"/>
                  <a:pt x="21108" y="16348"/>
                  <a:pt x="21150" y="16175"/>
                </a:cubicBezTo>
                <a:cubicBezTo>
                  <a:pt x="21174" y="16062"/>
                  <a:pt x="21201" y="15953"/>
                  <a:pt x="21228" y="15842"/>
                </a:cubicBezTo>
                <a:cubicBezTo>
                  <a:pt x="21252" y="15742"/>
                  <a:pt x="21279" y="15644"/>
                  <a:pt x="21301" y="15545"/>
                </a:cubicBezTo>
                <a:cubicBezTo>
                  <a:pt x="21316" y="15466"/>
                  <a:pt x="21323" y="15385"/>
                  <a:pt x="21339" y="15308"/>
                </a:cubicBezTo>
                <a:cubicBezTo>
                  <a:pt x="21374" y="15140"/>
                  <a:pt x="21414" y="14973"/>
                  <a:pt x="21456" y="14809"/>
                </a:cubicBezTo>
                <a:cubicBezTo>
                  <a:pt x="21501" y="14626"/>
                  <a:pt x="21514" y="14445"/>
                  <a:pt x="21514" y="14264"/>
                </a:cubicBezTo>
                <a:cubicBezTo>
                  <a:pt x="21514" y="14174"/>
                  <a:pt x="21505" y="14084"/>
                  <a:pt x="21505" y="13994"/>
                </a:cubicBezTo>
                <a:cubicBezTo>
                  <a:pt x="21503" y="13839"/>
                  <a:pt x="21507" y="13686"/>
                  <a:pt x="21503" y="13532"/>
                </a:cubicBezTo>
                <a:cubicBezTo>
                  <a:pt x="21501" y="13425"/>
                  <a:pt x="21485" y="13314"/>
                  <a:pt x="21478" y="13206"/>
                </a:cubicBezTo>
                <a:cubicBezTo>
                  <a:pt x="21474" y="13162"/>
                  <a:pt x="21474" y="13116"/>
                  <a:pt x="21478" y="13074"/>
                </a:cubicBezTo>
                <a:cubicBezTo>
                  <a:pt x="21485" y="12963"/>
                  <a:pt x="21505" y="12853"/>
                  <a:pt x="21507" y="12742"/>
                </a:cubicBezTo>
                <a:cubicBezTo>
                  <a:pt x="21512" y="12522"/>
                  <a:pt x="21507" y="12302"/>
                  <a:pt x="21507" y="12082"/>
                </a:cubicBezTo>
                <a:cubicBezTo>
                  <a:pt x="21507" y="12064"/>
                  <a:pt x="21503" y="12047"/>
                  <a:pt x="21503" y="12029"/>
                </a:cubicBezTo>
                <a:cubicBezTo>
                  <a:pt x="21501" y="11948"/>
                  <a:pt x="21472" y="11866"/>
                  <a:pt x="21478" y="11783"/>
                </a:cubicBezTo>
                <a:cubicBezTo>
                  <a:pt x="21492" y="11621"/>
                  <a:pt x="21527" y="11465"/>
                  <a:pt x="21556" y="11306"/>
                </a:cubicBezTo>
                <a:cubicBezTo>
                  <a:pt x="21567" y="11233"/>
                  <a:pt x="21589" y="11163"/>
                  <a:pt x="21592" y="11089"/>
                </a:cubicBezTo>
                <a:cubicBezTo>
                  <a:pt x="21596" y="10975"/>
                  <a:pt x="21596" y="10861"/>
                  <a:pt x="21592" y="10746"/>
                </a:cubicBezTo>
                <a:cubicBezTo>
                  <a:pt x="21585" y="10676"/>
                  <a:pt x="21572" y="10608"/>
                  <a:pt x="21556" y="10538"/>
                </a:cubicBezTo>
                <a:cubicBezTo>
                  <a:pt x="21534" y="10438"/>
                  <a:pt x="21490" y="10342"/>
                  <a:pt x="21507" y="10241"/>
                </a:cubicBezTo>
                <a:cubicBezTo>
                  <a:pt x="21512" y="10232"/>
                  <a:pt x="21507" y="10221"/>
                  <a:pt x="21507" y="10211"/>
                </a:cubicBezTo>
                <a:cubicBezTo>
                  <a:pt x="21507" y="10032"/>
                  <a:pt x="21505" y="9852"/>
                  <a:pt x="21512" y="9673"/>
                </a:cubicBezTo>
                <a:cubicBezTo>
                  <a:pt x="21516" y="9534"/>
                  <a:pt x="21485" y="9398"/>
                  <a:pt x="21463" y="9261"/>
                </a:cubicBezTo>
                <a:cubicBezTo>
                  <a:pt x="21452" y="9194"/>
                  <a:pt x="21439" y="9124"/>
                  <a:pt x="21436" y="9057"/>
                </a:cubicBezTo>
                <a:cubicBezTo>
                  <a:pt x="21427" y="8920"/>
                  <a:pt x="21427" y="8786"/>
                  <a:pt x="21423" y="8651"/>
                </a:cubicBezTo>
                <a:cubicBezTo>
                  <a:pt x="21423" y="8609"/>
                  <a:pt x="21425" y="8566"/>
                  <a:pt x="21416" y="8525"/>
                </a:cubicBezTo>
                <a:cubicBezTo>
                  <a:pt x="21390" y="8382"/>
                  <a:pt x="21381" y="8240"/>
                  <a:pt x="21378" y="8096"/>
                </a:cubicBezTo>
                <a:cubicBezTo>
                  <a:pt x="21378" y="8039"/>
                  <a:pt x="21383" y="7983"/>
                  <a:pt x="21378" y="7930"/>
                </a:cubicBezTo>
                <a:cubicBezTo>
                  <a:pt x="21367" y="7824"/>
                  <a:pt x="21356" y="7719"/>
                  <a:pt x="21341" y="7613"/>
                </a:cubicBezTo>
                <a:cubicBezTo>
                  <a:pt x="21336" y="7556"/>
                  <a:pt x="21327" y="7500"/>
                  <a:pt x="21316" y="7443"/>
                </a:cubicBezTo>
                <a:cubicBezTo>
                  <a:pt x="21294" y="7339"/>
                  <a:pt x="21268" y="7236"/>
                  <a:pt x="21245" y="7132"/>
                </a:cubicBezTo>
                <a:cubicBezTo>
                  <a:pt x="21228" y="7058"/>
                  <a:pt x="21230" y="6985"/>
                  <a:pt x="21190" y="6913"/>
                </a:cubicBezTo>
                <a:cubicBezTo>
                  <a:pt x="21161" y="6864"/>
                  <a:pt x="21145" y="6812"/>
                  <a:pt x="21119" y="6759"/>
                </a:cubicBezTo>
                <a:cubicBezTo>
                  <a:pt x="21114" y="6743"/>
                  <a:pt x="21103" y="6733"/>
                  <a:pt x="21074" y="6730"/>
                </a:cubicBezTo>
                <a:cubicBezTo>
                  <a:pt x="21057" y="6725"/>
                  <a:pt x="21035" y="6710"/>
                  <a:pt x="21026" y="6697"/>
                </a:cubicBezTo>
                <a:cubicBezTo>
                  <a:pt x="21012" y="6673"/>
                  <a:pt x="21006" y="6644"/>
                  <a:pt x="20997" y="6617"/>
                </a:cubicBezTo>
                <a:cubicBezTo>
                  <a:pt x="20948" y="6433"/>
                  <a:pt x="20850" y="6262"/>
                  <a:pt x="20726" y="6102"/>
                </a:cubicBezTo>
                <a:cubicBezTo>
                  <a:pt x="20628" y="5974"/>
                  <a:pt x="20506" y="5860"/>
                  <a:pt x="20369" y="5756"/>
                </a:cubicBezTo>
                <a:cubicBezTo>
                  <a:pt x="20286" y="5694"/>
                  <a:pt x="20198" y="5637"/>
                  <a:pt x="20098" y="5591"/>
                </a:cubicBezTo>
                <a:cubicBezTo>
                  <a:pt x="20075" y="5581"/>
                  <a:pt x="20058" y="5573"/>
                  <a:pt x="20038" y="5560"/>
                </a:cubicBezTo>
                <a:cubicBezTo>
                  <a:pt x="19951" y="5506"/>
                  <a:pt x="19874" y="5446"/>
                  <a:pt x="19760" y="5418"/>
                </a:cubicBezTo>
                <a:cubicBezTo>
                  <a:pt x="19714" y="5405"/>
                  <a:pt x="19669" y="5387"/>
                  <a:pt x="19618" y="5377"/>
                </a:cubicBezTo>
                <a:cubicBezTo>
                  <a:pt x="19496" y="5351"/>
                  <a:pt x="19376" y="5323"/>
                  <a:pt x="19254" y="5297"/>
                </a:cubicBezTo>
                <a:cubicBezTo>
                  <a:pt x="19230" y="5294"/>
                  <a:pt x="19203" y="5282"/>
                  <a:pt x="19177" y="5282"/>
                </a:cubicBezTo>
                <a:cubicBezTo>
                  <a:pt x="19083" y="5280"/>
                  <a:pt x="18989" y="5275"/>
                  <a:pt x="18895" y="5275"/>
                </a:cubicBezTo>
                <a:cubicBezTo>
                  <a:pt x="18815" y="5275"/>
                  <a:pt x="18735" y="5278"/>
                  <a:pt x="18655" y="5289"/>
                </a:cubicBezTo>
                <a:cubicBezTo>
                  <a:pt x="18648" y="5289"/>
                  <a:pt x="18639" y="5287"/>
                  <a:pt x="18630" y="5287"/>
                </a:cubicBezTo>
                <a:cubicBezTo>
                  <a:pt x="18622" y="5273"/>
                  <a:pt x="18615" y="5258"/>
                  <a:pt x="18606" y="5247"/>
                </a:cubicBezTo>
                <a:cubicBezTo>
                  <a:pt x="18553" y="5163"/>
                  <a:pt x="18504" y="5078"/>
                  <a:pt x="18449" y="4995"/>
                </a:cubicBezTo>
                <a:cubicBezTo>
                  <a:pt x="18400" y="4922"/>
                  <a:pt x="18360" y="4845"/>
                  <a:pt x="18289" y="4777"/>
                </a:cubicBezTo>
                <a:cubicBezTo>
                  <a:pt x="18255" y="4747"/>
                  <a:pt x="18229" y="4711"/>
                  <a:pt x="18200" y="4679"/>
                </a:cubicBezTo>
                <a:cubicBezTo>
                  <a:pt x="18153" y="4620"/>
                  <a:pt x="18107" y="4561"/>
                  <a:pt x="18031" y="4519"/>
                </a:cubicBezTo>
                <a:cubicBezTo>
                  <a:pt x="18007" y="4504"/>
                  <a:pt x="17987" y="4483"/>
                  <a:pt x="17965" y="4465"/>
                </a:cubicBezTo>
                <a:cubicBezTo>
                  <a:pt x="17818" y="4349"/>
                  <a:pt x="17667" y="4235"/>
                  <a:pt x="17476" y="4156"/>
                </a:cubicBezTo>
                <a:cubicBezTo>
                  <a:pt x="17372" y="4114"/>
                  <a:pt x="17256" y="4078"/>
                  <a:pt x="17150" y="4039"/>
                </a:cubicBezTo>
                <a:cubicBezTo>
                  <a:pt x="16928" y="3959"/>
                  <a:pt x="16695" y="3910"/>
                  <a:pt x="16453" y="3882"/>
                </a:cubicBezTo>
                <a:cubicBezTo>
                  <a:pt x="16359" y="3871"/>
                  <a:pt x="16265" y="3866"/>
                  <a:pt x="16171" y="3866"/>
                </a:cubicBezTo>
                <a:cubicBezTo>
                  <a:pt x="16017" y="3866"/>
                  <a:pt x="15864" y="3878"/>
                  <a:pt x="15712" y="3894"/>
                </a:cubicBezTo>
                <a:cubicBezTo>
                  <a:pt x="15581" y="3907"/>
                  <a:pt x="15452" y="3926"/>
                  <a:pt x="15321" y="3943"/>
                </a:cubicBezTo>
                <a:cubicBezTo>
                  <a:pt x="15214" y="3956"/>
                  <a:pt x="15112" y="3969"/>
                  <a:pt x="15008" y="3985"/>
                </a:cubicBezTo>
                <a:cubicBezTo>
                  <a:pt x="14975" y="3990"/>
                  <a:pt x="14941" y="3998"/>
                  <a:pt x="14904" y="4006"/>
                </a:cubicBezTo>
                <a:cubicBezTo>
                  <a:pt x="14886" y="3960"/>
                  <a:pt x="14866" y="3916"/>
                  <a:pt x="14848" y="3871"/>
                </a:cubicBezTo>
                <a:cubicBezTo>
                  <a:pt x="14810" y="3776"/>
                  <a:pt x="14770" y="3678"/>
                  <a:pt x="14708" y="3588"/>
                </a:cubicBezTo>
                <a:cubicBezTo>
                  <a:pt x="14664" y="3525"/>
                  <a:pt x="14613" y="3461"/>
                  <a:pt x="14568" y="3397"/>
                </a:cubicBezTo>
                <a:cubicBezTo>
                  <a:pt x="14497" y="3298"/>
                  <a:pt x="14402" y="3210"/>
                  <a:pt x="14289" y="3135"/>
                </a:cubicBezTo>
                <a:cubicBezTo>
                  <a:pt x="14153" y="3045"/>
                  <a:pt x="13994" y="2983"/>
                  <a:pt x="13838" y="2919"/>
                </a:cubicBezTo>
                <a:cubicBezTo>
                  <a:pt x="13736" y="2875"/>
                  <a:pt x="13627" y="2834"/>
                  <a:pt x="13521" y="2798"/>
                </a:cubicBezTo>
                <a:cubicBezTo>
                  <a:pt x="13450" y="2774"/>
                  <a:pt x="13379" y="2759"/>
                  <a:pt x="13308" y="2736"/>
                </a:cubicBezTo>
                <a:cubicBezTo>
                  <a:pt x="13115" y="2676"/>
                  <a:pt x="12912" y="2637"/>
                  <a:pt x="12706" y="2606"/>
                </a:cubicBezTo>
                <a:cubicBezTo>
                  <a:pt x="12587" y="2589"/>
                  <a:pt x="12466" y="2586"/>
                  <a:pt x="12345" y="2586"/>
                </a:cubicBezTo>
                <a:cubicBezTo>
                  <a:pt x="12263" y="2586"/>
                  <a:pt x="12182" y="2587"/>
                  <a:pt x="12100" y="2588"/>
                </a:cubicBezTo>
                <a:cubicBezTo>
                  <a:pt x="11969" y="2590"/>
                  <a:pt x="11836" y="2598"/>
                  <a:pt x="11703" y="2603"/>
                </a:cubicBezTo>
                <a:cubicBezTo>
                  <a:pt x="11563" y="2606"/>
                  <a:pt x="11421" y="2612"/>
                  <a:pt x="11285" y="2634"/>
                </a:cubicBezTo>
                <a:cubicBezTo>
                  <a:pt x="11192" y="2647"/>
                  <a:pt x="11103" y="2668"/>
                  <a:pt x="11004" y="2686"/>
                </a:cubicBezTo>
                <a:cubicBezTo>
                  <a:pt x="10997" y="2639"/>
                  <a:pt x="10992" y="2594"/>
                  <a:pt x="10981" y="2554"/>
                </a:cubicBezTo>
                <a:lnTo>
                  <a:pt x="10957" y="2369"/>
                </a:lnTo>
                <a:cubicBezTo>
                  <a:pt x="10941" y="2279"/>
                  <a:pt x="10928" y="2193"/>
                  <a:pt x="10915" y="2103"/>
                </a:cubicBezTo>
                <a:cubicBezTo>
                  <a:pt x="10904" y="2017"/>
                  <a:pt x="10893" y="1929"/>
                  <a:pt x="10879" y="1842"/>
                </a:cubicBezTo>
                <a:cubicBezTo>
                  <a:pt x="10864" y="1752"/>
                  <a:pt x="10848" y="1659"/>
                  <a:pt x="10835" y="1570"/>
                </a:cubicBezTo>
                <a:cubicBezTo>
                  <a:pt x="10824" y="1485"/>
                  <a:pt x="10815" y="1401"/>
                  <a:pt x="10804" y="1317"/>
                </a:cubicBezTo>
                <a:cubicBezTo>
                  <a:pt x="10797" y="1281"/>
                  <a:pt x="10797" y="1242"/>
                  <a:pt x="10782" y="1207"/>
                </a:cubicBezTo>
                <a:cubicBezTo>
                  <a:pt x="10759" y="1160"/>
                  <a:pt x="10768" y="1103"/>
                  <a:pt x="10713" y="1064"/>
                </a:cubicBezTo>
                <a:cubicBezTo>
                  <a:pt x="10708" y="1062"/>
                  <a:pt x="10708" y="1059"/>
                  <a:pt x="10708" y="1054"/>
                </a:cubicBezTo>
                <a:cubicBezTo>
                  <a:pt x="10697" y="1021"/>
                  <a:pt x="10691" y="989"/>
                  <a:pt x="10675" y="957"/>
                </a:cubicBezTo>
                <a:cubicBezTo>
                  <a:pt x="10642" y="884"/>
                  <a:pt x="10606" y="811"/>
                  <a:pt x="10571" y="737"/>
                </a:cubicBezTo>
                <a:cubicBezTo>
                  <a:pt x="10560" y="713"/>
                  <a:pt x="10542" y="688"/>
                  <a:pt x="10520" y="670"/>
                </a:cubicBezTo>
                <a:cubicBezTo>
                  <a:pt x="10449" y="612"/>
                  <a:pt x="10369" y="556"/>
                  <a:pt x="10264" y="525"/>
                </a:cubicBezTo>
                <a:cubicBezTo>
                  <a:pt x="10249" y="522"/>
                  <a:pt x="10235" y="514"/>
                  <a:pt x="10220" y="505"/>
                </a:cubicBezTo>
                <a:cubicBezTo>
                  <a:pt x="10087" y="432"/>
                  <a:pt x="9947" y="370"/>
                  <a:pt x="9794" y="319"/>
                </a:cubicBezTo>
                <a:cubicBezTo>
                  <a:pt x="9698" y="287"/>
                  <a:pt x="9605" y="256"/>
                  <a:pt x="9516" y="220"/>
                </a:cubicBezTo>
                <a:cubicBezTo>
                  <a:pt x="9348" y="148"/>
                  <a:pt x="9166" y="89"/>
                  <a:pt x="8975" y="60"/>
                </a:cubicBezTo>
                <a:cubicBezTo>
                  <a:pt x="8790" y="33"/>
                  <a:pt x="8603" y="0"/>
                  <a:pt x="841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89" name="Google Shape;49;p9"/>
          <p:cNvSpPr/>
          <p:nvPr/>
        </p:nvSpPr>
        <p:spPr>
          <a:xfrm>
            <a:off x="18844910" y="6228198"/>
            <a:ext cx="2744349" cy="6236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600" fill="norm" stroke="1" extrusionOk="0">
                <a:moveTo>
                  <a:pt x="14653" y="0"/>
                </a:moveTo>
                <a:cubicBezTo>
                  <a:pt x="13905" y="15"/>
                  <a:pt x="13423" y="162"/>
                  <a:pt x="12857" y="367"/>
                </a:cubicBezTo>
                <a:cubicBezTo>
                  <a:pt x="12259" y="581"/>
                  <a:pt x="11560" y="772"/>
                  <a:pt x="10912" y="963"/>
                </a:cubicBezTo>
                <a:lnTo>
                  <a:pt x="10779" y="999"/>
                </a:lnTo>
                <a:lnTo>
                  <a:pt x="10962" y="985"/>
                </a:lnTo>
                <a:cubicBezTo>
                  <a:pt x="10463" y="1132"/>
                  <a:pt x="9948" y="1271"/>
                  <a:pt x="9465" y="1433"/>
                </a:cubicBezTo>
                <a:cubicBezTo>
                  <a:pt x="8551" y="1734"/>
                  <a:pt x="7636" y="2072"/>
                  <a:pt x="6672" y="2351"/>
                </a:cubicBezTo>
                <a:cubicBezTo>
                  <a:pt x="5724" y="2623"/>
                  <a:pt x="4760" y="2866"/>
                  <a:pt x="3828" y="3145"/>
                </a:cubicBezTo>
                <a:cubicBezTo>
                  <a:pt x="2980" y="3388"/>
                  <a:pt x="2265" y="3740"/>
                  <a:pt x="1467" y="4020"/>
                </a:cubicBezTo>
                <a:cubicBezTo>
                  <a:pt x="1466" y="4019"/>
                  <a:pt x="1465" y="4019"/>
                  <a:pt x="1464" y="4019"/>
                </a:cubicBezTo>
                <a:cubicBezTo>
                  <a:pt x="1395" y="4019"/>
                  <a:pt x="825" y="4199"/>
                  <a:pt x="303" y="4380"/>
                </a:cubicBezTo>
                <a:cubicBezTo>
                  <a:pt x="-13" y="4490"/>
                  <a:pt x="-96" y="4688"/>
                  <a:pt x="120" y="4843"/>
                </a:cubicBezTo>
                <a:cubicBezTo>
                  <a:pt x="270" y="4960"/>
                  <a:pt x="436" y="5070"/>
                  <a:pt x="636" y="5173"/>
                </a:cubicBezTo>
                <a:cubicBezTo>
                  <a:pt x="640" y="5172"/>
                  <a:pt x="645" y="5172"/>
                  <a:pt x="650" y="5172"/>
                </a:cubicBezTo>
                <a:cubicBezTo>
                  <a:pt x="939" y="5172"/>
                  <a:pt x="2884" y="6550"/>
                  <a:pt x="3097" y="6687"/>
                </a:cubicBezTo>
                <a:cubicBezTo>
                  <a:pt x="3163" y="6724"/>
                  <a:pt x="4277" y="7569"/>
                  <a:pt x="4643" y="7591"/>
                </a:cubicBezTo>
                <a:cubicBezTo>
                  <a:pt x="4668" y="7592"/>
                  <a:pt x="4692" y="7593"/>
                  <a:pt x="4717" y="7593"/>
                </a:cubicBezTo>
                <a:cubicBezTo>
                  <a:pt x="4972" y="7593"/>
                  <a:pt x="5214" y="7526"/>
                  <a:pt x="5441" y="7459"/>
                </a:cubicBezTo>
                <a:cubicBezTo>
                  <a:pt x="6173" y="7238"/>
                  <a:pt x="6921" y="7010"/>
                  <a:pt x="7620" y="6768"/>
                </a:cubicBezTo>
                <a:cubicBezTo>
                  <a:pt x="8002" y="6636"/>
                  <a:pt x="8434" y="6525"/>
                  <a:pt x="8833" y="6400"/>
                </a:cubicBezTo>
                <a:cubicBezTo>
                  <a:pt x="9083" y="6327"/>
                  <a:pt x="9698" y="6084"/>
                  <a:pt x="9997" y="6084"/>
                </a:cubicBezTo>
                <a:cubicBezTo>
                  <a:pt x="10629" y="5908"/>
                  <a:pt x="11244" y="5724"/>
                  <a:pt x="11843" y="5519"/>
                </a:cubicBezTo>
                <a:cubicBezTo>
                  <a:pt x="11843" y="5989"/>
                  <a:pt x="11793" y="6459"/>
                  <a:pt x="11843" y="6922"/>
                </a:cubicBezTo>
                <a:cubicBezTo>
                  <a:pt x="11876" y="7348"/>
                  <a:pt x="11860" y="7782"/>
                  <a:pt x="11860" y="8208"/>
                </a:cubicBezTo>
                <a:lnTo>
                  <a:pt x="11860" y="11221"/>
                </a:lnTo>
                <a:cubicBezTo>
                  <a:pt x="11860" y="12448"/>
                  <a:pt x="11793" y="13705"/>
                  <a:pt x="11893" y="14946"/>
                </a:cubicBezTo>
                <a:cubicBezTo>
                  <a:pt x="11993" y="16181"/>
                  <a:pt x="11810" y="17437"/>
                  <a:pt x="11960" y="18687"/>
                </a:cubicBezTo>
                <a:cubicBezTo>
                  <a:pt x="11993" y="18988"/>
                  <a:pt x="12026" y="19275"/>
                  <a:pt x="12043" y="19576"/>
                </a:cubicBezTo>
                <a:cubicBezTo>
                  <a:pt x="12076" y="20127"/>
                  <a:pt x="11727" y="20663"/>
                  <a:pt x="11860" y="21207"/>
                </a:cubicBezTo>
                <a:cubicBezTo>
                  <a:pt x="11876" y="21273"/>
                  <a:pt x="11910" y="21339"/>
                  <a:pt x="11976" y="21406"/>
                </a:cubicBezTo>
                <a:cubicBezTo>
                  <a:pt x="12212" y="21574"/>
                  <a:pt x="13060" y="21600"/>
                  <a:pt x="13643" y="21600"/>
                </a:cubicBezTo>
                <a:cubicBezTo>
                  <a:pt x="13799" y="21600"/>
                  <a:pt x="13936" y="21598"/>
                  <a:pt x="14038" y="21597"/>
                </a:cubicBezTo>
                <a:cubicBezTo>
                  <a:pt x="14304" y="21597"/>
                  <a:pt x="14554" y="21589"/>
                  <a:pt x="14820" y="21575"/>
                </a:cubicBezTo>
                <a:lnTo>
                  <a:pt x="14820" y="21567"/>
                </a:lnTo>
                <a:lnTo>
                  <a:pt x="15003" y="21567"/>
                </a:lnTo>
                <a:lnTo>
                  <a:pt x="15102" y="21560"/>
                </a:lnTo>
                <a:lnTo>
                  <a:pt x="15235" y="21560"/>
                </a:lnTo>
                <a:cubicBezTo>
                  <a:pt x="15767" y="21553"/>
                  <a:pt x="16316" y="21538"/>
                  <a:pt x="16798" y="21530"/>
                </a:cubicBezTo>
                <a:cubicBezTo>
                  <a:pt x="17131" y="21530"/>
                  <a:pt x="17447" y="21516"/>
                  <a:pt x="17763" y="21494"/>
                </a:cubicBezTo>
                <a:cubicBezTo>
                  <a:pt x="18345" y="21523"/>
                  <a:pt x="18943" y="21545"/>
                  <a:pt x="19525" y="21560"/>
                </a:cubicBezTo>
                <a:cubicBezTo>
                  <a:pt x="19767" y="21556"/>
                  <a:pt x="20003" y="21556"/>
                  <a:pt x="20240" y="21556"/>
                </a:cubicBezTo>
                <a:cubicBezTo>
                  <a:pt x="20477" y="21556"/>
                  <a:pt x="20714" y="21556"/>
                  <a:pt x="20955" y="21553"/>
                </a:cubicBezTo>
                <a:cubicBezTo>
                  <a:pt x="21138" y="21553"/>
                  <a:pt x="21354" y="21538"/>
                  <a:pt x="21454" y="21464"/>
                </a:cubicBezTo>
                <a:cubicBezTo>
                  <a:pt x="21487" y="21428"/>
                  <a:pt x="21504" y="21391"/>
                  <a:pt x="21487" y="21354"/>
                </a:cubicBezTo>
                <a:cubicBezTo>
                  <a:pt x="21504" y="21126"/>
                  <a:pt x="21504" y="20891"/>
                  <a:pt x="21504" y="20656"/>
                </a:cubicBezTo>
                <a:cubicBezTo>
                  <a:pt x="21504" y="19840"/>
                  <a:pt x="21471" y="19017"/>
                  <a:pt x="21388" y="18194"/>
                </a:cubicBezTo>
                <a:cubicBezTo>
                  <a:pt x="21321" y="17445"/>
                  <a:pt x="21305" y="16703"/>
                  <a:pt x="21305" y="15946"/>
                </a:cubicBezTo>
                <a:cubicBezTo>
                  <a:pt x="21305" y="15564"/>
                  <a:pt x="21338" y="15189"/>
                  <a:pt x="21338" y="14814"/>
                </a:cubicBezTo>
                <a:cubicBezTo>
                  <a:pt x="21338" y="14439"/>
                  <a:pt x="21188" y="14057"/>
                  <a:pt x="21188" y="13675"/>
                </a:cubicBezTo>
                <a:cubicBezTo>
                  <a:pt x="21188" y="12117"/>
                  <a:pt x="21038" y="10574"/>
                  <a:pt x="21072" y="9016"/>
                </a:cubicBezTo>
                <a:cubicBezTo>
                  <a:pt x="21105" y="7363"/>
                  <a:pt x="21088" y="5710"/>
                  <a:pt x="21088" y="4056"/>
                </a:cubicBezTo>
                <a:cubicBezTo>
                  <a:pt x="21088" y="3027"/>
                  <a:pt x="21205" y="2013"/>
                  <a:pt x="21221" y="977"/>
                </a:cubicBezTo>
                <a:cubicBezTo>
                  <a:pt x="21221" y="720"/>
                  <a:pt x="21221" y="456"/>
                  <a:pt x="20922" y="235"/>
                </a:cubicBezTo>
                <a:cubicBezTo>
                  <a:pt x="20822" y="147"/>
                  <a:pt x="20656" y="81"/>
                  <a:pt x="20457" y="44"/>
                </a:cubicBezTo>
                <a:cubicBezTo>
                  <a:pt x="20310" y="23"/>
                  <a:pt x="20156" y="9"/>
                  <a:pt x="20005" y="9"/>
                </a:cubicBezTo>
                <a:cubicBezTo>
                  <a:pt x="19949" y="9"/>
                  <a:pt x="19895" y="11"/>
                  <a:pt x="19841" y="15"/>
                </a:cubicBezTo>
                <a:cubicBezTo>
                  <a:pt x="19678" y="18"/>
                  <a:pt x="19410" y="19"/>
                  <a:pt x="19078" y="19"/>
                </a:cubicBezTo>
                <a:cubicBezTo>
                  <a:pt x="17750" y="19"/>
                  <a:pt x="15398" y="0"/>
                  <a:pt x="1465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0" name="Titeltekst"/>
          <p:cNvSpPr txBox="1"/>
          <p:nvPr>
            <p:ph type="title"/>
          </p:nvPr>
        </p:nvSpPr>
        <p:spPr>
          <a:xfrm>
            <a:off x="2023872" y="2804160"/>
            <a:ext cx="10167901" cy="34383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0700"/>
            </a:lvl1pPr>
          </a:lstStyle>
          <a:p>
            <a:pPr/>
            <a:r>
              <a:t>Titeltekst</a:t>
            </a:r>
          </a:p>
        </p:txBody>
      </p:sp>
      <p:sp>
        <p:nvSpPr>
          <p:cNvPr id="91" name="Hoofdtekst - niveau één…"/>
          <p:cNvSpPr txBox="1"/>
          <p:nvPr>
            <p:ph type="body" sz="quarter" idx="1"/>
          </p:nvPr>
        </p:nvSpPr>
        <p:spPr>
          <a:xfrm>
            <a:off x="2023872" y="6851904"/>
            <a:ext cx="14216100" cy="1146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82600" indent="-508000">
              <a:buClrTx/>
              <a:buSzTx/>
              <a:buFontTx/>
              <a:buNone/>
              <a:defRPr sz="4300"/>
            </a:lvl1pPr>
            <a:lvl2pPr marL="482600" indent="-50800">
              <a:buClrTx/>
              <a:buSzTx/>
              <a:buFontTx/>
              <a:buNone/>
              <a:defRPr sz="4300"/>
            </a:lvl2pPr>
            <a:lvl3pPr marL="482600" indent="406400">
              <a:buClrTx/>
              <a:buSzTx/>
              <a:buFontTx/>
              <a:buNone/>
              <a:defRPr sz="4300"/>
            </a:lvl3pPr>
            <a:lvl4pPr marL="482600" indent="863600">
              <a:buClrTx/>
              <a:buSzTx/>
              <a:buFontTx/>
              <a:buNone/>
              <a:defRPr sz="4300"/>
            </a:lvl4pPr>
            <a:lvl5pPr marL="482600" indent="1320800">
              <a:buClrTx/>
              <a:buSzTx/>
              <a:buFontTx/>
              <a:buNone/>
              <a:defRPr sz="43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grpSp>
        <p:nvGrpSpPr>
          <p:cNvPr id="105" name="Google Shape;52;p9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96" name="Google Shape;53;p9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92" name="Google Shape;54;p9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3" name="Google Shape;55;p9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4" name="Google Shape;56;p9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5" name="Google Shape;57;p9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04" name="Google Shape;58;p9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97" name="Google Shape;59;p9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03" name="Google Shape;60;p9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98" name="Google Shape;61;p9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9" name="Google Shape;62;p9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0" name="Google Shape;63;p9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1" name="Google Shape;64;p9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2" name="Google Shape;65;p9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06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_1_1_1_1_1_1_1_1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eltekst"/>
          <p:cNvSpPr txBox="1"/>
          <p:nvPr>
            <p:ph type="title"/>
          </p:nvPr>
        </p:nvSpPr>
        <p:spPr>
          <a:xfrm>
            <a:off x="2032267" y="2158332"/>
            <a:ext cx="13546501" cy="939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grpSp>
        <p:nvGrpSpPr>
          <p:cNvPr id="127" name="Google Shape;68;p10"/>
          <p:cNvGrpSpPr/>
          <p:nvPr/>
        </p:nvGrpSpPr>
        <p:grpSpPr>
          <a:xfrm>
            <a:off x="1637674" y="12183154"/>
            <a:ext cx="4175124" cy="654259"/>
            <a:chOff x="0" y="0"/>
            <a:chExt cx="4175122" cy="654258"/>
          </a:xfrm>
        </p:grpSpPr>
        <p:grpSp>
          <p:nvGrpSpPr>
            <p:cNvPr id="118" name="Google Shape;69;p10"/>
            <p:cNvGrpSpPr/>
            <p:nvPr/>
          </p:nvGrpSpPr>
          <p:grpSpPr>
            <a:xfrm>
              <a:off x="-1" y="0"/>
              <a:ext cx="773790" cy="622330"/>
              <a:chOff x="0" y="0"/>
              <a:chExt cx="773788" cy="622329"/>
            </a:xfrm>
          </p:grpSpPr>
          <p:sp>
            <p:nvSpPr>
              <p:cNvPr id="114" name="Google Shape;70;p10"/>
              <p:cNvSpPr/>
              <p:nvPr/>
            </p:nvSpPr>
            <p:spPr>
              <a:xfrm>
                <a:off x="94515" y="-1"/>
                <a:ext cx="492958" cy="223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" name="Google Shape;71;p10"/>
              <p:cNvSpPr/>
              <p:nvPr/>
            </p:nvSpPr>
            <p:spPr>
              <a:xfrm>
                <a:off x="369880" y="76664"/>
                <a:ext cx="403909" cy="545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" name="Google Shape;72;p10"/>
              <p:cNvSpPr/>
              <p:nvPr/>
            </p:nvSpPr>
            <p:spPr>
              <a:xfrm>
                <a:off x="86950" y="480149"/>
                <a:ext cx="300150" cy="142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" name="Google Shape;73;p10"/>
              <p:cNvSpPr/>
              <p:nvPr/>
            </p:nvSpPr>
            <p:spPr>
              <a:xfrm>
                <a:off x="-1" y="185044"/>
                <a:ext cx="392780" cy="392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26" name="Google Shape;74;p10"/>
            <p:cNvGrpSpPr/>
            <p:nvPr/>
          </p:nvGrpSpPr>
          <p:grpSpPr>
            <a:xfrm>
              <a:off x="1001452" y="92840"/>
              <a:ext cx="3173671" cy="561419"/>
              <a:chOff x="0" y="17"/>
              <a:chExt cx="3173670" cy="561418"/>
            </a:xfrm>
          </p:grpSpPr>
          <p:sp>
            <p:nvSpPr>
              <p:cNvPr id="119" name="Google Shape;75;p10"/>
              <p:cNvSpPr/>
              <p:nvPr/>
            </p:nvSpPr>
            <p:spPr>
              <a:xfrm>
                <a:off x="-1" y="17"/>
                <a:ext cx="1722746" cy="561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25" name="Google Shape;76;p10"/>
              <p:cNvGrpSpPr/>
              <p:nvPr/>
            </p:nvGrpSpPr>
            <p:grpSpPr>
              <a:xfrm>
                <a:off x="1848344" y="37820"/>
                <a:ext cx="1325327" cy="397806"/>
                <a:chOff x="17" y="17"/>
                <a:chExt cx="1325325" cy="397805"/>
              </a:xfrm>
            </p:grpSpPr>
            <p:sp>
              <p:nvSpPr>
                <p:cNvPr id="120" name="Google Shape;77;p10"/>
                <p:cNvSpPr/>
                <p:nvPr/>
              </p:nvSpPr>
              <p:spPr>
                <a:xfrm>
                  <a:off x="17" y="17"/>
                  <a:ext cx="348660" cy="397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1" name="Google Shape;78;p10"/>
                <p:cNvSpPr/>
                <p:nvPr/>
              </p:nvSpPr>
              <p:spPr>
                <a:xfrm>
                  <a:off x="391947" y="8413"/>
                  <a:ext cx="48935" cy="3808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2" name="Google Shape;79;p10"/>
                <p:cNvSpPr/>
                <p:nvPr/>
              </p:nvSpPr>
              <p:spPr>
                <a:xfrm>
                  <a:off x="482883" y="120163"/>
                  <a:ext cx="268221" cy="27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3" name="Google Shape;80;p10"/>
                <p:cNvSpPr/>
                <p:nvPr/>
              </p:nvSpPr>
              <p:spPr>
                <a:xfrm>
                  <a:off x="790598" y="128774"/>
                  <a:ext cx="231035" cy="2688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4" name="Google Shape;81;p10"/>
                <p:cNvSpPr/>
                <p:nvPr/>
              </p:nvSpPr>
              <p:spPr>
                <a:xfrm>
                  <a:off x="1063438" y="8413"/>
                  <a:ext cx="261905" cy="38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128" name="Hoofdtekst - niveau één…"/>
          <p:cNvSpPr txBox="1"/>
          <p:nvPr>
            <p:ph type="body" sz="quarter" idx="1"/>
          </p:nvPr>
        </p:nvSpPr>
        <p:spPr>
          <a:xfrm>
            <a:off x="2032000" y="7798266"/>
            <a:ext cx="6773700" cy="2819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29" name="Google Shape;83;p10"/>
          <p:cNvSpPr txBox="1"/>
          <p:nvPr>
            <p:ph type="body" sz="quarter" idx="13"/>
          </p:nvPr>
        </p:nvSpPr>
        <p:spPr>
          <a:xfrm>
            <a:off x="8805199" y="7798266"/>
            <a:ext cx="6773700" cy="2819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130" name="Google Shape;84;p10"/>
          <p:cNvSpPr txBox="1"/>
          <p:nvPr>
            <p:ph type="body" sz="quarter" idx="14"/>
          </p:nvPr>
        </p:nvSpPr>
        <p:spPr>
          <a:xfrm>
            <a:off x="15578399" y="7798266"/>
            <a:ext cx="6773700" cy="2819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13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7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/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Titeltekst</a:t>
            </a:r>
          </a:p>
        </p:txBody>
      </p:sp>
      <p:sp>
        <p:nvSpPr>
          <p:cNvPr id="3" name="Hoofdtekst - niveau één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Dianumm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9pPr>
    </p:titleStyle>
    <p:bodyStyle>
      <a:lvl1pPr marL="4572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●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1pPr>
      <a:lvl2pPr marL="9144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○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2pPr>
      <a:lvl3pPr marL="13716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■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3pPr>
      <a:lvl4pPr marL="18288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●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4pPr>
      <a:lvl5pPr marL="22860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○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5pPr>
      <a:lvl6pPr marL="27432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■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6pPr>
      <a:lvl7pPr marL="32004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●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7pPr>
      <a:lvl8pPr marL="36576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○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8pPr>
      <a:lvl9pPr marL="41148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rgbClr val="536DFE"/>
        </a:buClr>
        <a:buSzPts val="4000"/>
        <a:buFont typeface="Helvetica"/>
        <a:buChar char="■"/>
        <a:tabLst/>
        <a:defRPr b="0" baseline="0" cap="none" i="0" spc="0" strike="noStrike" sz="4000" u="none">
          <a:solidFill>
            <a:srgbClr val="536DFE"/>
          </a:solidFill>
          <a:uFillTx/>
          <a:latin typeface="Product Sans"/>
          <a:ea typeface="Product Sans"/>
          <a:cs typeface="Product Sans"/>
          <a:sym typeface="Product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hyperlink" Target="https://jfk.dev/talks" TargetMode="External"/><Relationship Id="rId6" Type="http://schemas.openxmlformats.org/officeDocument/2006/relationships/hyperlink" Target="https://jfk.dev/install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hyperlink" Target="https://flutter.dev/showcase" TargetMode="External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21.png"/><Relationship Id="rId8" Type="http://schemas.openxmlformats.org/officeDocument/2006/relationships/video" Target="../media/media3.mp4"/><Relationship Id="rId9" Type="http://schemas.microsoft.com/office/2007/relationships/media" Target="../media/media3.mp4"/><Relationship Id="rId10" Type="http://schemas.openxmlformats.org/officeDocument/2006/relationships/image" Target="../media/image22.png"/><Relationship Id="rId11" Type="http://schemas.openxmlformats.org/officeDocument/2006/relationships/image" Target="../media/image1.tif"/><Relationship Id="rId12" Type="http://schemas.openxmlformats.org/officeDocument/2006/relationships/image" Target="../media/image2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8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Background"/>
          <p:cNvGrpSpPr/>
          <p:nvPr/>
        </p:nvGrpSpPr>
        <p:grpSpPr>
          <a:xfrm>
            <a:off x="-1" y="0"/>
            <a:ext cx="24384001" cy="13728600"/>
            <a:chOff x="0" y="0"/>
            <a:chExt cx="24384000" cy="13728599"/>
          </a:xfrm>
        </p:grpSpPr>
        <p:pic>
          <p:nvPicPr>
            <p:cNvPr id="627" name="Google Shape;309;p62" descr="Google Shape;309;p6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" t="0" r="29" b="0"/>
            <a:stretch>
              <a:fillRect/>
            </a:stretch>
          </p:blipFill>
          <p:spPr>
            <a:xfrm>
              <a:off x="-1" y="0"/>
              <a:ext cx="24384001" cy="137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8" name="Google Shape;310;p62"/>
            <p:cNvSpPr/>
            <p:nvPr/>
          </p:nvSpPr>
          <p:spPr>
            <a:xfrm>
              <a:off x="7703649" y="3049850"/>
              <a:ext cx="5236502" cy="1663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629" name="Google Shape;314;p62" descr="Google Shape;314;p6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4599" y="1608487"/>
              <a:ext cx="4440777" cy="601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Google Shape;317;p62" descr="Google Shape;317;p6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346475" y="3500525"/>
              <a:ext cx="3469376" cy="723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4" name="Profile"/>
          <p:cNvGrpSpPr/>
          <p:nvPr/>
        </p:nvGrpSpPr>
        <p:grpSpPr>
          <a:xfrm>
            <a:off x="8394125" y="10167000"/>
            <a:ext cx="4892299" cy="1411685"/>
            <a:chOff x="0" y="0"/>
            <a:chExt cx="4892297" cy="1411684"/>
          </a:xfrm>
        </p:grpSpPr>
        <p:sp>
          <p:nvSpPr>
            <p:cNvPr id="632" name="Info"/>
            <p:cNvSpPr txBox="1"/>
            <p:nvPr/>
          </p:nvSpPr>
          <p:spPr>
            <a:xfrm>
              <a:off x="1878197" y="154804"/>
              <a:ext cx="3014101" cy="1188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Jay (Jeroen Meijer)</a:t>
              </a:r>
            </a:p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Flutter &amp; Dart GDE</a:t>
              </a:r>
            </a:p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@jfkdev</a:t>
              </a:r>
            </a:p>
          </p:txBody>
        </p:sp>
        <p:pic>
          <p:nvPicPr>
            <p:cNvPr id="633" name="Picture" descr="Pictur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93" r="0" b="21818"/>
            <a:stretch>
              <a:fillRect/>
            </a:stretch>
          </p:blipFill>
          <p:spPr>
            <a:xfrm>
              <a:off x="0" y="0"/>
              <a:ext cx="1411501" cy="1411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7"/>
                  </a:cubicBezTo>
                  <a:cubicBezTo>
                    <a:pt x="0" y="16761"/>
                    <a:pt x="4833" y="21600"/>
                    <a:pt x="10797" y="21600"/>
                  </a:cubicBezTo>
                  <a:cubicBezTo>
                    <a:pt x="16761" y="21600"/>
                    <a:pt x="21600" y="16761"/>
                    <a:pt x="21600" y="10797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35" name="Subtitle"/>
          <p:cNvSpPr txBox="1"/>
          <p:nvPr/>
        </p:nvSpPr>
        <p:spPr>
          <a:xfrm>
            <a:off x="8280175" y="8690598"/>
            <a:ext cx="12362401" cy="141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 sz="4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Get started using Flutter in no time.</a:t>
            </a:r>
          </a:p>
        </p:txBody>
      </p:sp>
      <p:sp>
        <p:nvSpPr>
          <p:cNvPr id="636" name="Title"/>
          <p:cNvSpPr txBox="1"/>
          <p:nvPr>
            <p:ph type="body" sz="quarter" idx="4294967295"/>
          </p:nvPr>
        </p:nvSpPr>
        <p:spPr>
          <a:xfrm>
            <a:off x="8280175" y="5058624"/>
            <a:ext cx="12987901" cy="32541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 defTabSz="694944">
              <a:lnSpc>
                <a:spcPct val="100000"/>
              </a:lnSpc>
              <a:buSzTx/>
              <a:buNone/>
              <a:defRPr sz="7600">
                <a:solidFill>
                  <a:srgbClr val="202124"/>
                </a:solidFill>
              </a:defRPr>
            </a:pPr>
            <a:r>
              <a:rPr sz="5776"/>
              <a:t>Welcome to the</a:t>
            </a:r>
            <a:endParaRPr sz="5776"/>
          </a:p>
          <a:p>
            <a:pPr marL="0" indent="0" defTabSz="694944">
              <a:lnSpc>
                <a:spcPct val="100000"/>
              </a:lnSpc>
              <a:buSzTx/>
              <a:buNone/>
              <a:defRPr sz="7600">
                <a:solidFill>
                  <a:srgbClr val="202124"/>
                </a:solidFill>
              </a:defRPr>
            </a:pPr>
            <a:r>
              <a:t>Wonderful World </a:t>
            </a:r>
            <a:r>
              <a:rPr sz="6232"/>
              <a:t>of</a:t>
            </a:r>
          </a:p>
          <a:p>
            <a:pPr marL="0" indent="0" defTabSz="694944">
              <a:lnSpc>
                <a:spcPct val="100000"/>
              </a:lnSpc>
              <a:buSzTx/>
              <a:buNone/>
              <a:defRPr sz="7600">
                <a:solidFill>
                  <a:srgbClr val="202124"/>
                </a:solidFill>
              </a:defRPr>
            </a:pPr>
            <a:r>
              <a:t>Widgets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746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7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753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748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49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0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1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2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754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5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56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58" name="MaterialApp"/>
          <p:cNvSpPr/>
          <p:nvPr/>
        </p:nvSpPr>
        <p:spPr>
          <a:xfrm>
            <a:off x="9546034" y="1188932"/>
            <a:ext cx="5291931" cy="1286511"/>
          </a:xfrm>
          <a:prstGeom prst="roundRect">
            <a:avLst>
              <a:gd name="adj" fmla="val 2484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MaterialApp</a:t>
            </a:r>
          </a:p>
        </p:txBody>
      </p:sp>
      <p:sp>
        <p:nvSpPr>
          <p:cNvPr id="759" name="Scaffold"/>
          <p:cNvSpPr/>
          <p:nvPr/>
        </p:nvSpPr>
        <p:spPr>
          <a:xfrm>
            <a:off x="9989013" y="4012195"/>
            <a:ext cx="4405974" cy="1286511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Scaffold</a:t>
            </a:r>
          </a:p>
        </p:txBody>
      </p:sp>
      <p:sp>
        <p:nvSpPr>
          <p:cNvPr id="760" name="Lijn"/>
          <p:cNvSpPr/>
          <p:nvPr/>
        </p:nvSpPr>
        <p:spPr>
          <a:xfrm>
            <a:off x="12192000" y="2539001"/>
            <a:ext cx="1" cy="1409635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1" name="AppBar"/>
          <p:cNvSpPr/>
          <p:nvPr/>
        </p:nvSpPr>
        <p:spPr>
          <a:xfrm>
            <a:off x="8854538" y="6835457"/>
            <a:ext cx="3241140" cy="1286511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AppBar</a:t>
            </a:r>
          </a:p>
        </p:txBody>
      </p:sp>
      <p:sp>
        <p:nvSpPr>
          <p:cNvPr id="762" name="Lijn"/>
          <p:cNvSpPr/>
          <p:nvPr/>
        </p:nvSpPr>
        <p:spPr>
          <a:xfrm>
            <a:off x="11164292" y="5385696"/>
            <a:ext cx="1" cy="137370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3" name="ListView"/>
          <p:cNvSpPr/>
          <p:nvPr/>
        </p:nvSpPr>
        <p:spPr>
          <a:xfrm>
            <a:off x="12288322" y="6835457"/>
            <a:ext cx="3637369" cy="1286511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ListView</a:t>
            </a:r>
          </a:p>
        </p:txBody>
      </p:sp>
      <p:sp>
        <p:nvSpPr>
          <p:cNvPr id="764" name="Lijn"/>
          <p:cNvSpPr/>
          <p:nvPr/>
        </p:nvSpPr>
        <p:spPr>
          <a:xfrm>
            <a:off x="13219707" y="5385696"/>
            <a:ext cx="1" cy="137370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5" name="Text"/>
          <p:cNvSpPr/>
          <p:nvPr/>
        </p:nvSpPr>
        <p:spPr>
          <a:xfrm>
            <a:off x="8219413" y="9692630"/>
            <a:ext cx="3125454" cy="1649881"/>
          </a:xfrm>
          <a:prstGeom prst="roundRect">
            <a:avLst>
              <a:gd name="adj" fmla="val 19167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t>Text</a:t>
            </a:r>
            <a:br/>
            <a:r>
              <a:t> </a:t>
            </a:r>
          </a:p>
        </p:txBody>
      </p:sp>
      <p:sp>
        <p:nvSpPr>
          <p:cNvPr id="766" name="Lijn"/>
          <p:cNvSpPr/>
          <p:nvPr/>
        </p:nvSpPr>
        <p:spPr>
          <a:xfrm>
            <a:off x="9782139" y="8198027"/>
            <a:ext cx="1" cy="137370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67" name="&quot;GDG Aalborg&quot;"/>
          <p:cNvSpPr txBox="1"/>
          <p:nvPr/>
        </p:nvSpPr>
        <p:spPr>
          <a:xfrm>
            <a:off x="8339419" y="10569781"/>
            <a:ext cx="288544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900">
                <a:solidFill>
                  <a:srgbClr val="E99200"/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"GDG Aalborg"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7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8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8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7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8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7" grpId="7"/>
      <p:bldP build="whole" bldLvl="1" animBg="1" rev="0" advAuto="0" spid="765" grpId="6"/>
      <p:bldP build="whole" bldLvl="1" animBg="1" rev="0" advAuto="0" spid="763" grpId="4"/>
      <p:bldP build="whole" bldLvl="1" animBg="1" rev="0" advAuto="0" spid="766" grpId="5"/>
      <p:bldP build="whole" bldLvl="1" animBg="1" rev="0" advAuto="0" spid="764" grpId="2"/>
      <p:bldP build="whole" bldLvl="1" animBg="1" rev="0" advAuto="0" spid="761" grpId="3"/>
      <p:bldP build="whole" bldLvl="1" animBg="1" rev="0" advAuto="0" spid="76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769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0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776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771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2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3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4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5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777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8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79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1" name="MaterialApp"/>
          <p:cNvSpPr/>
          <p:nvPr/>
        </p:nvSpPr>
        <p:spPr>
          <a:xfrm>
            <a:off x="5906192" y="-5095276"/>
            <a:ext cx="5291932" cy="1286512"/>
          </a:xfrm>
          <a:prstGeom prst="roundRect">
            <a:avLst>
              <a:gd name="adj" fmla="val 2484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MaterialApp</a:t>
            </a:r>
          </a:p>
        </p:txBody>
      </p:sp>
      <p:sp>
        <p:nvSpPr>
          <p:cNvPr id="782" name="Scaffold"/>
          <p:cNvSpPr/>
          <p:nvPr/>
        </p:nvSpPr>
        <p:spPr>
          <a:xfrm>
            <a:off x="6349171" y="-2272013"/>
            <a:ext cx="4405974" cy="1286511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Scaffold</a:t>
            </a:r>
          </a:p>
        </p:txBody>
      </p:sp>
      <p:sp>
        <p:nvSpPr>
          <p:cNvPr id="783" name="Lijn"/>
          <p:cNvSpPr/>
          <p:nvPr/>
        </p:nvSpPr>
        <p:spPr>
          <a:xfrm>
            <a:off x="8552157" y="-3745206"/>
            <a:ext cx="1" cy="1409634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4" name="AppBar"/>
          <p:cNvSpPr/>
          <p:nvPr/>
        </p:nvSpPr>
        <p:spPr>
          <a:xfrm>
            <a:off x="5214696" y="551249"/>
            <a:ext cx="3241140" cy="1286511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AppBar</a:t>
            </a:r>
          </a:p>
        </p:txBody>
      </p:sp>
      <p:sp>
        <p:nvSpPr>
          <p:cNvPr id="785" name="Lijn"/>
          <p:cNvSpPr/>
          <p:nvPr/>
        </p:nvSpPr>
        <p:spPr>
          <a:xfrm>
            <a:off x="7524450" y="-898511"/>
            <a:ext cx="1" cy="1373700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6" name="ListView"/>
          <p:cNvSpPr/>
          <p:nvPr/>
        </p:nvSpPr>
        <p:spPr>
          <a:xfrm>
            <a:off x="8648479" y="551249"/>
            <a:ext cx="3637370" cy="1286511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ListView</a:t>
            </a:r>
          </a:p>
        </p:txBody>
      </p:sp>
      <p:sp>
        <p:nvSpPr>
          <p:cNvPr id="787" name="Lijn"/>
          <p:cNvSpPr/>
          <p:nvPr/>
        </p:nvSpPr>
        <p:spPr>
          <a:xfrm>
            <a:off x="9579865" y="-898512"/>
            <a:ext cx="1" cy="1373702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88" name="Text"/>
          <p:cNvSpPr/>
          <p:nvPr/>
        </p:nvSpPr>
        <p:spPr>
          <a:xfrm>
            <a:off x="4579571" y="3408423"/>
            <a:ext cx="3125454" cy="1649880"/>
          </a:xfrm>
          <a:prstGeom prst="roundRect">
            <a:avLst>
              <a:gd name="adj" fmla="val 19167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t>Text</a:t>
            </a:r>
            <a:br/>
            <a:r>
              <a:t> </a:t>
            </a:r>
          </a:p>
        </p:txBody>
      </p:sp>
      <p:sp>
        <p:nvSpPr>
          <p:cNvPr id="789" name="Lijn"/>
          <p:cNvSpPr/>
          <p:nvPr/>
        </p:nvSpPr>
        <p:spPr>
          <a:xfrm>
            <a:off x="6142297" y="1913820"/>
            <a:ext cx="1" cy="137370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0" name="ContactInfo…"/>
          <p:cNvSpPr/>
          <p:nvPr/>
        </p:nvSpPr>
        <p:spPr>
          <a:xfrm>
            <a:off x="9484215" y="3545558"/>
            <a:ext cx="5445864" cy="1873786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t>ContactInfo</a:t>
            </a:r>
          </a:p>
          <a:p>
            <a:pPr lvl="4" indent="914400" defTabSz="457200">
              <a:lnSpc>
                <a:spcPts val="4300"/>
              </a:lnSpc>
              <a:defRPr spc="-147" sz="21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name:</a:t>
            </a:r>
            <a:r>
              <a:t> </a:t>
            </a:r>
            <a:r>
              <a:rPr>
                <a:solidFill>
                  <a:srgbClr val="E99200"/>
                </a:solidFill>
              </a:rPr>
              <a:t>"Alice"</a:t>
            </a:r>
          </a:p>
          <a:p>
            <a:pPr lvl="4" indent="914400" defTabSz="457200">
              <a:lnSpc>
                <a:spcPts val="4300"/>
              </a:lnSpc>
              <a:defRPr spc="-147" sz="21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email:</a:t>
            </a:r>
            <a:r>
              <a:t> </a:t>
            </a:r>
            <a:r>
              <a:rPr>
                <a:solidFill>
                  <a:srgbClr val="E99200"/>
                </a:solidFill>
              </a:rPr>
              <a:t>"alice@example.com"</a:t>
            </a:r>
          </a:p>
        </p:txBody>
      </p:sp>
      <p:sp>
        <p:nvSpPr>
          <p:cNvPr id="791" name="&quot;GDG Aalborg&quot;"/>
          <p:cNvSpPr txBox="1"/>
          <p:nvPr/>
        </p:nvSpPr>
        <p:spPr>
          <a:xfrm>
            <a:off x="4699577" y="4285573"/>
            <a:ext cx="288544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900">
                <a:solidFill>
                  <a:srgbClr val="E99200"/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"GDG Aalborg"</a:t>
            </a:r>
          </a:p>
        </p:txBody>
      </p:sp>
      <p:sp>
        <p:nvSpPr>
          <p:cNvPr id="792" name="Lijn"/>
          <p:cNvSpPr/>
          <p:nvPr/>
        </p:nvSpPr>
        <p:spPr>
          <a:xfrm>
            <a:off x="9579865" y="1913820"/>
            <a:ext cx="1" cy="137370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3" name="["/>
          <p:cNvSpPr txBox="1"/>
          <p:nvPr/>
        </p:nvSpPr>
        <p:spPr>
          <a:xfrm>
            <a:off x="8610848" y="3372743"/>
            <a:ext cx="6985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0">
                <a:solidFill>
                  <a:schemeClr val="accent1"/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[</a:t>
            </a:r>
          </a:p>
        </p:txBody>
      </p:sp>
      <p:sp>
        <p:nvSpPr>
          <p:cNvPr id="794" name="ContactInfo…"/>
          <p:cNvSpPr/>
          <p:nvPr/>
        </p:nvSpPr>
        <p:spPr>
          <a:xfrm>
            <a:off x="9484215" y="5627238"/>
            <a:ext cx="5445864" cy="1873786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t>ContactInfo</a:t>
            </a:r>
          </a:p>
          <a:p>
            <a:pPr lvl="4" indent="914400" defTabSz="457200">
              <a:lnSpc>
                <a:spcPts val="4300"/>
              </a:lnSpc>
              <a:defRPr spc="-147" sz="21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name:</a:t>
            </a:r>
            <a:r>
              <a:t> </a:t>
            </a:r>
            <a:r>
              <a:rPr>
                <a:solidFill>
                  <a:srgbClr val="E99200"/>
                </a:solidFill>
              </a:rPr>
              <a:t>"Bob"</a:t>
            </a:r>
          </a:p>
          <a:p>
            <a:pPr lvl="4" indent="914400" defTabSz="457200">
              <a:lnSpc>
                <a:spcPts val="4300"/>
              </a:lnSpc>
              <a:defRPr spc="-147" sz="21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email:</a:t>
            </a:r>
            <a:r>
              <a:t> </a:t>
            </a:r>
            <a:r>
              <a:rPr>
                <a:solidFill>
                  <a:srgbClr val="E99200"/>
                </a:solidFill>
              </a:rPr>
              <a:t>"bob@example.com"</a:t>
            </a:r>
          </a:p>
        </p:txBody>
      </p:sp>
      <p:sp>
        <p:nvSpPr>
          <p:cNvPr id="795" name="ContactInfo…"/>
          <p:cNvSpPr/>
          <p:nvPr/>
        </p:nvSpPr>
        <p:spPr>
          <a:xfrm>
            <a:off x="9570668" y="7708919"/>
            <a:ext cx="5445864" cy="1873786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t>ContactInfo</a:t>
            </a:r>
          </a:p>
          <a:p>
            <a:pPr lvl="4" indent="914400" defTabSz="457200">
              <a:lnSpc>
                <a:spcPts val="4300"/>
              </a:lnSpc>
              <a:defRPr spc="-147" sz="21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name:</a:t>
            </a:r>
            <a:r>
              <a:t> </a:t>
            </a:r>
            <a:r>
              <a:rPr>
                <a:solidFill>
                  <a:srgbClr val="E99200"/>
                </a:solidFill>
              </a:rPr>
              <a:t>"Caroline"</a:t>
            </a:r>
          </a:p>
          <a:p>
            <a:pPr lvl="4" indent="914400" defTabSz="457200">
              <a:lnSpc>
                <a:spcPts val="4300"/>
              </a:lnSpc>
              <a:defRPr spc="-147" sz="21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email:</a:t>
            </a:r>
            <a:r>
              <a:t> </a:t>
            </a:r>
            <a:r>
              <a:rPr>
                <a:solidFill>
                  <a:srgbClr val="E99200"/>
                </a:solidFill>
              </a:rPr>
              <a:t>"caroline@example.com"</a:t>
            </a:r>
          </a:p>
        </p:txBody>
      </p:sp>
      <p:sp>
        <p:nvSpPr>
          <p:cNvPr id="796" name="]"/>
          <p:cNvSpPr txBox="1"/>
          <p:nvPr/>
        </p:nvSpPr>
        <p:spPr>
          <a:xfrm>
            <a:off x="15113248" y="8361233"/>
            <a:ext cx="6985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0">
                <a:solidFill>
                  <a:schemeClr val="accent1"/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Subtype="16" presetID="23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8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8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8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Class="entr" nodeType="afterEffect" presetSubtype="16" presetID="23" grpId="6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0" grpId="3"/>
      <p:bldP build="whole" bldLvl="1" animBg="1" rev="0" advAuto="0" spid="795" grpId="5"/>
      <p:bldP build="whole" bldLvl="1" animBg="1" rev="0" advAuto="0" spid="792" grpId="1"/>
      <p:bldP build="whole" bldLvl="1" animBg="1" rev="0" advAuto="0" spid="793" grpId="2"/>
      <p:bldP build="whole" bldLvl="1" animBg="1" rev="0" advAuto="0" spid="794" grpId="4"/>
      <p:bldP build="whole" bldLvl="1" animBg="1" rev="0" advAuto="0" spid="796" grpId="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8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322;p63"/>
          <p:cNvSpPr txBox="1"/>
          <p:nvPr/>
        </p:nvSpPr>
        <p:spPr>
          <a:xfrm>
            <a:off x="1997740" y="5937312"/>
            <a:ext cx="20388602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Let’s get coding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800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1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807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802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03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04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05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06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808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9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810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12" name="Screenshot" descr="Screenshot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42617" y="1384007"/>
            <a:ext cx="5395629" cy="98128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17500" dist="0" dir="5400000">
              <a:srgbClr val="000000">
                <a:alpha val="25145"/>
              </a:srgbClr>
            </a:outerShdw>
          </a:effectLst>
        </p:spPr>
      </p:pic>
      <p:sp>
        <p:nvSpPr>
          <p:cNvPr id="813" name="Content"/>
          <p:cNvSpPr txBox="1"/>
          <p:nvPr/>
        </p:nvSpPr>
        <p:spPr>
          <a:xfrm>
            <a:off x="1520909" y="3669126"/>
            <a:ext cx="11037469" cy="651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defRPr sz="4700">
                <a:solidFill>
                  <a:schemeClr val="accent3"/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pPr>
            <a:r>
              <a:rPr>
                <a:latin typeface="Product Sans"/>
                <a:ea typeface="Product Sans"/>
                <a:cs typeface="Product Sans"/>
                <a:sym typeface="Product Sans"/>
              </a:rPr>
              <a:t>Run </a:t>
            </a:r>
            <a:r>
              <a:rPr>
                <a:solidFill>
                  <a:schemeClr val="accent1"/>
                </a:solidFill>
              </a:rPr>
              <a:t>flutter</a:t>
            </a:r>
            <a:r>
              <a:t> </a:t>
            </a:r>
            <a:r>
              <a:rPr>
                <a:solidFill>
                  <a:schemeClr val="accent3">
                    <a:lumOff val="37647"/>
                  </a:schemeClr>
                </a:solidFill>
              </a:rPr>
              <a:t>create</a:t>
            </a:r>
            <a:r>
              <a:t> contact_list</a:t>
            </a:r>
          </a:p>
          <a:p>
            <a:pPr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br/>
            <a:r>
              <a:t>Open the project in Android Studio or Visual Studio Code.</a:t>
            </a:r>
          </a:p>
          <a:p>
            <a:pPr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</a:p>
          <a:p>
            <a:pPr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Debug using your IDE or by running</a:t>
            </a:r>
            <a:br/>
            <a:r>
              <a:rPr>
                <a:solidFill>
                  <a:schemeClr val="accent1"/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rPr>
              <a:t>flutter</a:t>
            </a:r>
            <a:r>
              <a:rPr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rPr>
              <a:t> </a:t>
            </a:r>
            <a:r>
              <a:rPr>
                <a:solidFill>
                  <a:schemeClr val="accent3">
                    <a:lumOff val="37647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rPr>
              <a:t>run</a:t>
            </a:r>
          </a:p>
        </p:txBody>
      </p:sp>
      <p:sp>
        <p:nvSpPr>
          <p:cNvPr id="814" name="Title"/>
          <p:cNvSpPr txBox="1"/>
          <p:nvPr>
            <p:ph type="title" idx="4294967295"/>
          </p:nvPr>
        </p:nvSpPr>
        <p:spPr>
          <a:xfrm>
            <a:off x="1366905" y="1128100"/>
            <a:ext cx="21862802" cy="1819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86968">
              <a:defRPr sz="10476">
                <a:solidFill>
                  <a:schemeClr val="accent1"/>
                </a:solidFill>
              </a:defRPr>
            </a:lvl1pPr>
          </a:lstStyle>
          <a:p>
            <a:pPr/>
            <a:r>
              <a:t>Make a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Background"/>
          <p:cNvGrpSpPr/>
          <p:nvPr/>
        </p:nvGrpSpPr>
        <p:grpSpPr>
          <a:xfrm>
            <a:off x="-1" y="-6350"/>
            <a:ext cx="24384006" cy="13728691"/>
            <a:chOff x="0" y="0"/>
            <a:chExt cx="24384004" cy="13728690"/>
          </a:xfrm>
        </p:grpSpPr>
        <p:pic>
          <p:nvPicPr>
            <p:cNvPr id="816" name="Google Shape;535;p77" descr="Google Shape;535;p77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8" t="0" r="29" b="0"/>
            <a:stretch>
              <a:fillRect/>
            </a:stretch>
          </p:blipFill>
          <p:spPr>
            <a:xfrm>
              <a:off x="0" y="0"/>
              <a:ext cx="24384005" cy="13728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7" name="Google Shape;539;p77"/>
            <p:cNvSpPr/>
            <p:nvPr/>
          </p:nvSpPr>
          <p:spPr>
            <a:xfrm>
              <a:off x="15260825" y="9166875"/>
              <a:ext cx="6811800" cy="2265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818" name="Google Shape;540;p77" descr="Google Shape;540;p7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4600" y="1614837"/>
              <a:ext cx="4440777" cy="601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9" name="Google Shape;541;p77"/>
            <p:cNvSpPr/>
            <p:nvPr/>
          </p:nvSpPr>
          <p:spPr>
            <a:xfrm>
              <a:off x="7703649" y="3841174"/>
              <a:ext cx="5236502" cy="1663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820" name="Google Shape;542;p77" descr="Google Shape;542;p7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346475" y="4291850"/>
              <a:ext cx="3469376" cy="723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24" name="Profile"/>
          <p:cNvGrpSpPr/>
          <p:nvPr/>
        </p:nvGrpSpPr>
        <p:grpSpPr>
          <a:xfrm>
            <a:off x="8344713" y="8466817"/>
            <a:ext cx="4892299" cy="1411685"/>
            <a:chOff x="0" y="0"/>
            <a:chExt cx="4892297" cy="1411684"/>
          </a:xfrm>
        </p:grpSpPr>
        <p:sp>
          <p:nvSpPr>
            <p:cNvPr id="822" name="Info"/>
            <p:cNvSpPr txBox="1"/>
            <p:nvPr/>
          </p:nvSpPr>
          <p:spPr>
            <a:xfrm>
              <a:off x="1878197" y="154804"/>
              <a:ext cx="3014101" cy="1188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Jay (Jeroen Meijer)</a:t>
              </a:r>
            </a:p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Flutter &amp; Dart GDE</a:t>
              </a:r>
            </a:p>
            <a:p>
              <a:pPr>
                <a:lnSpc>
                  <a:spcPct val="115000"/>
                </a:lnSpc>
                <a:defRPr sz="2000">
                  <a:solidFill>
                    <a:srgbClr val="202124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@jfkdev</a:t>
              </a:r>
            </a:p>
          </p:txBody>
        </p:sp>
        <p:pic>
          <p:nvPicPr>
            <p:cNvPr id="823" name="Picture" descr="Pictur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93" r="0" b="21818"/>
            <a:stretch>
              <a:fillRect/>
            </a:stretch>
          </p:blipFill>
          <p:spPr>
            <a:xfrm>
              <a:off x="0" y="0"/>
              <a:ext cx="1411501" cy="1411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7"/>
                  </a:cubicBezTo>
                  <a:cubicBezTo>
                    <a:pt x="0" y="16761"/>
                    <a:pt x="4833" y="21600"/>
                    <a:pt x="10797" y="21600"/>
                  </a:cubicBezTo>
                  <a:cubicBezTo>
                    <a:pt x="16761" y="21600"/>
                    <a:pt x="21600" y="16761"/>
                    <a:pt x="21600" y="10797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825" name="Subtitle"/>
          <p:cNvSpPr txBox="1"/>
          <p:nvPr/>
        </p:nvSpPr>
        <p:spPr>
          <a:xfrm>
            <a:off x="8229232" y="7172790"/>
            <a:ext cx="11988001" cy="108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4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Slides and code available at </a:t>
            </a:r>
            <a:r>
              <a:rPr>
                <a:solidFill>
                  <a:schemeClr val="accent3">
                    <a:lumOff val="37647"/>
                  </a:schemeClr>
                </a:solidFill>
              </a:rPr>
              <a:t>https://</a:t>
            </a:r>
            <a:r>
              <a:t>jfk.dev</a:t>
            </a:r>
            <a:r>
              <a:rPr>
                <a:solidFill>
                  <a:schemeClr val="accent3">
                    <a:lumOff val="37647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talks</a:t>
            </a:r>
          </a:p>
        </p:txBody>
      </p:sp>
      <p:sp>
        <p:nvSpPr>
          <p:cNvPr id="826" name="Title"/>
          <p:cNvSpPr txBox="1"/>
          <p:nvPr>
            <p:ph type="body" sz="quarter" idx="4294967295"/>
          </p:nvPr>
        </p:nvSpPr>
        <p:spPr>
          <a:xfrm>
            <a:off x="8233850" y="5709835"/>
            <a:ext cx="6133586" cy="153785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None/>
              <a:defRPr sz="10000">
                <a:solidFill>
                  <a:srgbClr val="202124"/>
                </a:solidFill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638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9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645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640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1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2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3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4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646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7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648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3" name="Column Right"/>
          <p:cNvGrpSpPr/>
          <p:nvPr/>
        </p:nvGrpSpPr>
        <p:grpSpPr>
          <a:xfrm>
            <a:off x="12186591" y="3013508"/>
            <a:ext cx="8742198" cy="7688983"/>
            <a:chOff x="0" y="0"/>
            <a:chExt cx="8742196" cy="7688982"/>
          </a:xfrm>
        </p:grpSpPr>
        <p:sp>
          <p:nvSpPr>
            <p:cNvPr id="650" name="Bulletpoints"/>
            <p:cNvSpPr txBox="1"/>
            <p:nvPr/>
          </p:nvSpPr>
          <p:spPr>
            <a:xfrm>
              <a:off x="0" y="2663710"/>
              <a:ext cx="8742197" cy="5025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marL="1219200" indent="-863600">
                <a:lnSpc>
                  <a:spcPct val="120000"/>
                </a:lnSpc>
                <a:buClr>
                  <a:srgbClr val="434343"/>
                </a:buClr>
                <a:buSzPts val="4000"/>
                <a:buFont typeface="Helvetica"/>
                <a:buChar char="●"/>
                <a:defRPr sz="4000">
                  <a:solidFill>
                    <a:schemeClr val="accent3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You can ask questions at any time!</a:t>
              </a:r>
            </a:p>
            <a:p>
              <a:pPr marL="1219200" indent="-863600">
                <a:lnSpc>
                  <a:spcPct val="120000"/>
                </a:lnSpc>
                <a:buClr>
                  <a:srgbClr val="434343"/>
                </a:buClr>
                <a:buSzPts val="4000"/>
                <a:buFont typeface="Helvetica"/>
                <a:buChar char="●"/>
                <a:defRPr sz="4000">
                  <a:solidFill>
                    <a:schemeClr val="accent3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You can always view the slides at</a:t>
              </a:r>
              <a:br/>
              <a:r>
                <a:rPr>
                  <a:solidFill>
                    <a:schemeClr val="accent1"/>
                  </a:solidFill>
                  <a:hlinkClick r:id="rId5" invalidUrl="" action="" tgtFrame="" tooltip="" history="1" highlightClick="0" endSnd="0"/>
                </a:rPr>
                <a:t>https://jfk.dev/talks</a:t>
              </a:r>
            </a:p>
          </p:txBody>
        </p:sp>
        <p:sp>
          <p:nvSpPr>
            <p:cNvPr id="651" name="Description"/>
            <p:cNvSpPr txBox="1"/>
            <p:nvPr/>
          </p:nvSpPr>
          <p:spPr>
            <a:xfrm>
              <a:off x="0" y="942388"/>
              <a:ext cx="8327066" cy="1521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>
              <a:lvl1pPr>
                <a:defRPr sz="4000">
                  <a:solidFill>
                    <a:schemeClr val="accent3">
                      <a:lumOff val="-4941"/>
                    </a:schemeClr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lvl1pPr>
            </a:lstStyle>
            <a:p>
              <a:pPr/>
              <a:r>
                <a:t>This codelab will progress quite quickly.</a:t>
              </a:r>
            </a:p>
          </p:txBody>
        </p:sp>
        <p:sp>
          <p:nvSpPr>
            <p:cNvPr id="652" name="Title"/>
            <p:cNvSpPr txBox="1"/>
            <p:nvPr/>
          </p:nvSpPr>
          <p:spPr>
            <a:xfrm>
              <a:off x="0" y="0"/>
              <a:ext cx="8327066" cy="74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>
              <a:lvl1pPr>
                <a:lnSpc>
                  <a:spcPct val="125000"/>
                </a:lnSpc>
                <a:defRPr sz="4000">
                  <a:solidFill>
                    <a:schemeClr val="accent1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lvl1pPr>
            </a:lstStyle>
            <a:p>
              <a:pPr/>
              <a:r>
                <a:t>Keep up the pace</a:t>
              </a:r>
            </a:p>
          </p:txBody>
        </p:sp>
      </p:grpSp>
      <p:grpSp>
        <p:nvGrpSpPr>
          <p:cNvPr id="657" name="Column Left"/>
          <p:cNvGrpSpPr/>
          <p:nvPr/>
        </p:nvGrpSpPr>
        <p:grpSpPr>
          <a:xfrm>
            <a:off x="1560924" y="3049325"/>
            <a:ext cx="8327067" cy="7688982"/>
            <a:chOff x="0" y="0"/>
            <a:chExt cx="8327065" cy="7688982"/>
          </a:xfrm>
        </p:grpSpPr>
        <p:sp>
          <p:nvSpPr>
            <p:cNvPr id="654" name="Bulletpoints"/>
            <p:cNvSpPr txBox="1"/>
            <p:nvPr/>
          </p:nvSpPr>
          <p:spPr>
            <a:xfrm>
              <a:off x="-1" y="2663710"/>
              <a:ext cx="8327067" cy="5025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marL="1219200" indent="-863600">
                <a:lnSpc>
                  <a:spcPct val="120000"/>
                </a:lnSpc>
                <a:buClr>
                  <a:srgbClr val="434343"/>
                </a:buClr>
                <a:buSzPts val="4000"/>
                <a:buFont typeface="Helvetica"/>
                <a:buChar char="●"/>
                <a:defRPr sz="4000">
                  <a:solidFill>
                    <a:schemeClr val="accent3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Install Flutter</a:t>
              </a:r>
            </a:p>
            <a:p>
              <a:pPr marL="1219200" indent="-863600">
                <a:lnSpc>
                  <a:spcPct val="120000"/>
                </a:lnSpc>
                <a:buClr>
                  <a:srgbClr val="434343"/>
                </a:buClr>
                <a:buSzPts val="4000"/>
                <a:buFont typeface="Helvetica"/>
                <a:buChar char="●"/>
                <a:defRPr sz="4000">
                  <a:solidFill>
                    <a:srgbClr val="434343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rPr>
                  <a:solidFill>
                    <a:schemeClr val="accent3"/>
                  </a:solidFill>
                </a:rPr>
                <a:t>Install Android Studio</a:t>
              </a:r>
              <a:br/>
              <a:r>
                <a:rPr>
                  <a:solidFill>
                    <a:schemeClr val="accent3">
                      <a:lumOff val="37647"/>
                    </a:schemeClr>
                  </a:solidFill>
                </a:rPr>
                <a:t>Use a real Android device, or install an AVD/emulator</a:t>
              </a:r>
            </a:p>
            <a:p>
              <a:pPr marL="1219200" indent="-863600">
                <a:lnSpc>
                  <a:spcPct val="120000"/>
                </a:lnSpc>
                <a:buClr>
                  <a:srgbClr val="434343"/>
                </a:buClr>
                <a:buSzPts val="4000"/>
                <a:buFont typeface="Helvetica"/>
                <a:buChar char="●"/>
                <a:defRPr sz="4000">
                  <a:solidFill>
                    <a:schemeClr val="accent3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t>Optionally, install Visual Studio Code</a:t>
              </a:r>
            </a:p>
          </p:txBody>
        </p:sp>
        <p:sp>
          <p:nvSpPr>
            <p:cNvPr id="655" name="Description"/>
            <p:cNvSpPr txBox="1"/>
            <p:nvPr/>
          </p:nvSpPr>
          <p:spPr>
            <a:xfrm>
              <a:off x="0" y="942388"/>
              <a:ext cx="8327066" cy="1521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>
                <a:defRPr sz="4000">
                  <a:solidFill>
                    <a:schemeClr val="accent1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pPr>
              <a:r>
                <a:rPr>
                  <a:solidFill>
                    <a:schemeClr val="accent3">
                      <a:lumOff val="-4941"/>
                    </a:schemeClr>
                  </a:solidFill>
                </a:rPr>
                <a:t>Installation instructions available at</a:t>
              </a:r>
              <a:r>
                <a:t> </a:t>
              </a:r>
              <a:r>
                <a:rPr>
                  <a:hlinkClick r:id="rId6" invalidUrl="" action="" tgtFrame="" tooltip="" history="1" highlightClick="0" endSnd="0"/>
                </a:rPr>
                <a:t>https://jfk.dev/install</a:t>
              </a:r>
            </a:p>
          </p:txBody>
        </p:sp>
        <p:sp>
          <p:nvSpPr>
            <p:cNvPr id="656" name="Title"/>
            <p:cNvSpPr txBox="1"/>
            <p:nvPr/>
          </p:nvSpPr>
          <p:spPr>
            <a:xfrm>
              <a:off x="0" y="0"/>
              <a:ext cx="8327066" cy="74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>
              <a:lvl1pPr>
                <a:lnSpc>
                  <a:spcPct val="125000"/>
                </a:lnSpc>
                <a:defRPr sz="4000">
                  <a:solidFill>
                    <a:schemeClr val="accent1"/>
                  </a:solidFill>
                  <a:latin typeface="Product Sans"/>
                  <a:ea typeface="Product Sans"/>
                  <a:cs typeface="Product Sans"/>
                  <a:sym typeface="Product Sans"/>
                </a:defRPr>
              </a:lvl1pPr>
            </a:lstStyle>
            <a:p>
              <a:pPr/>
              <a:r>
                <a:t>Make sure you’re ready</a:t>
              </a:r>
            </a:p>
          </p:txBody>
        </p:sp>
      </p:grpSp>
      <p:sp>
        <p:nvSpPr>
          <p:cNvPr id="658" name="Title"/>
          <p:cNvSpPr txBox="1"/>
          <p:nvPr>
            <p:ph type="title" idx="4294967295"/>
          </p:nvPr>
        </p:nvSpPr>
        <p:spPr>
          <a:xfrm>
            <a:off x="1545775" y="914733"/>
            <a:ext cx="22721700" cy="15273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41247">
              <a:defRPr sz="9936">
                <a:solidFill>
                  <a:schemeClr val="accent1"/>
                </a:solidFill>
              </a:defRPr>
            </a:lvl1pPr>
          </a:lstStyle>
          <a:p>
            <a:pPr/>
            <a:r>
              <a:t>First things first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21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JFK.DEV Portfolio Site Demo.mp4" descr="JFK.DEV Portfolio Site Dem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2999" fill="hold"/>
                                        <p:tgtEl>
                                          <p:spTgt spid="6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6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Background"/>
          <p:cNvGrpSpPr/>
          <p:nvPr/>
        </p:nvGrpSpPr>
        <p:grpSpPr>
          <a:xfrm>
            <a:off x="-1" y="0"/>
            <a:ext cx="24393427" cy="13728693"/>
            <a:chOff x="0" y="0"/>
            <a:chExt cx="24393425" cy="13728692"/>
          </a:xfrm>
        </p:grpSpPr>
        <p:pic>
          <p:nvPicPr>
            <p:cNvPr id="662" name="Google Shape;453;p71" descr="Google Shape;453;p7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3" name="Google Shape;454;p71"/>
            <p:cNvSpPr/>
            <p:nvPr/>
          </p:nvSpPr>
          <p:spPr>
            <a:xfrm>
              <a:off x="1527299" y="2308200"/>
              <a:ext cx="9130502" cy="8360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64" name="Google Shape;455;p71"/>
            <p:cNvSpPr/>
            <p:nvPr/>
          </p:nvSpPr>
          <p:spPr>
            <a:xfrm>
              <a:off x="12201724" y="0"/>
              <a:ext cx="12191702" cy="13716001"/>
            </a:xfrm>
            <a:prstGeom prst="rect">
              <a:avLst/>
            </a:prstGeom>
            <a:solidFill>
              <a:srgbClr val="181A1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65" name="Google Shape;463;p71"/>
            <p:cNvSpPr/>
            <p:nvPr/>
          </p:nvSpPr>
          <p:spPr>
            <a:xfrm>
              <a:off x="7575" y="11449425"/>
              <a:ext cx="3784800" cy="1507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666" name="Google Shape;464;p71" descr="Google Shape;464;p7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6474" y="11908512"/>
              <a:ext cx="2829125" cy="589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8" name="Content"/>
          <p:cNvSpPr txBox="1"/>
          <p:nvPr/>
        </p:nvSpPr>
        <p:spPr>
          <a:xfrm>
            <a:off x="2094883" y="5498879"/>
            <a:ext cx="8334001" cy="517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01052" indent="-401052">
              <a:lnSpc>
                <a:spcPct val="125000"/>
              </a:lnSpc>
              <a:spcBef>
                <a:spcPts val="1100"/>
              </a:spcBef>
              <a:buSzPct val="100000"/>
              <a:buChar char="-"/>
              <a:defRPr sz="39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An open source cross-platform portable UI toolkit</a:t>
            </a:r>
          </a:p>
          <a:p>
            <a:pPr marL="401052" indent="-401052">
              <a:lnSpc>
                <a:spcPct val="125000"/>
              </a:lnSpc>
              <a:spcBef>
                <a:spcPts val="1100"/>
              </a:spcBef>
              <a:buSzPct val="100000"/>
              <a:buChar char="-"/>
              <a:defRPr sz="39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Compiles to machine code</a:t>
            </a:r>
          </a:p>
          <a:p>
            <a:pPr marL="401052" indent="-401052">
              <a:lnSpc>
                <a:spcPct val="125000"/>
              </a:lnSpc>
              <a:spcBef>
                <a:spcPts val="1100"/>
              </a:spcBef>
              <a:buSzPct val="100000"/>
              <a:buChar char="-"/>
              <a:defRPr sz="39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Runs natively on all platforms</a:t>
            </a:r>
          </a:p>
          <a:p>
            <a:pPr marL="401052" indent="-401052">
              <a:lnSpc>
                <a:spcPct val="120000"/>
              </a:lnSpc>
              <a:spcBef>
                <a:spcPts val="1100"/>
              </a:spcBef>
              <a:buSzPct val="100000"/>
              <a:buChar char="-"/>
              <a:defRPr sz="39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Custom graphics through with the Skia rendering engine</a:t>
            </a:r>
          </a:p>
        </p:txBody>
      </p:sp>
      <p:sp>
        <p:nvSpPr>
          <p:cNvPr id="669" name="Subtitle"/>
          <p:cNvSpPr txBox="1"/>
          <p:nvPr>
            <p:ph type="title"/>
          </p:nvPr>
        </p:nvSpPr>
        <p:spPr>
          <a:xfrm>
            <a:off x="2094883" y="4213533"/>
            <a:ext cx="8334001" cy="1201705"/>
          </a:xfrm>
          <a:prstGeom prst="rect">
            <a:avLst/>
          </a:prstGeom>
        </p:spPr>
        <p:txBody>
          <a:bodyPr lIns="91424" tIns="91424" rIns="91424" bIns="91424" anchor="t"/>
          <a:lstStyle>
            <a:lvl1pPr defTabSz="667512">
              <a:defRPr sz="5110">
                <a:solidFill>
                  <a:schemeClr val="accent1"/>
                </a:solidFill>
              </a:defRPr>
            </a:lvl1pPr>
          </a:lstStyle>
          <a:p>
            <a:pPr/>
            <a:r>
              <a:t>Beautiful apps in record time</a:t>
            </a:r>
          </a:p>
        </p:txBody>
      </p:sp>
      <p:sp>
        <p:nvSpPr>
          <p:cNvPr id="670" name="Title"/>
          <p:cNvSpPr txBox="1"/>
          <p:nvPr/>
        </p:nvSpPr>
        <p:spPr>
          <a:xfrm>
            <a:off x="2094883" y="2632678"/>
            <a:ext cx="8334001" cy="1633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sz="8200">
                <a:solidFill>
                  <a:schemeClr val="accent1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Flutter</a:t>
            </a:r>
          </a:p>
        </p:txBody>
      </p:sp>
      <p:sp>
        <p:nvSpPr>
          <p:cNvPr id="671" name="Demo Subtitle"/>
          <p:cNvSpPr txBox="1"/>
          <p:nvPr/>
        </p:nvSpPr>
        <p:spPr>
          <a:xfrm>
            <a:off x="15059693" y="12569838"/>
            <a:ext cx="6475765" cy="8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ctr" defTabSz="758951">
              <a:lnSpc>
                <a:spcPct val="125000"/>
              </a:lnSpc>
              <a:spcBef>
                <a:spcPts val="900"/>
              </a:spcBef>
              <a:defRPr sz="3237">
                <a:solidFill>
                  <a:srgbClr val="A7A7A7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Check </a:t>
            </a:r>
            <a:r>
              <a:rPr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https://flutter.dev/showcase</a:t>
            </a:r>
          </a:p>
        </p:txBody>
      </p:sp>
      <p:pic>
        <p:nvPicPr>
          <p:cNvPr id="672" name="reflectly Demo" descr="reflectly Demo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3051572" y="1385209"/>
            <a:ext cx="5044432" cy="1093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Stapps Demo" descr="Stapps Demo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8791972" y="1399290"/>
            <a:ext cx="5044433" cy="109174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6" name="reflectly"/>
          <p:cNvGrpSpPr/>
          <p:nvPr/>
        </p:nvGrpSpPr>
        <p:grpSpPr>
          <a:xfrm>
            <a:off x="14223156" y="358214"/>
            <a:ext cx="2701265" cy="725870"/>
            <a:chOff x="0" y="0"/>
            <a:chExt cx="2701263" cy="725868"/>
          </a:xfrm>
        </p:grpSpPr>
        <p:pic>
          <p:nvPicPr>
            <p:cNvPr id="674" name="Afbeelding" descr="Afbeeldi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725869" cy="7258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reflectly"/>
            <p:cNvSpPr txBox="1"/>
            <p:nvPr/>
          </p:nvSpPr>
          <p:spPr>
            <a:xfrm>
              <a:off x="924366" y="134334"/>
              <a:ext cx="177689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900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defRPr>
              </a:lvl1pPr>
            </a:lstStyle>
            <a:p>
              <a:pPr/>
              <a:r>
                <a:t>reflectly</a:t>
              </a:r>
            </a:p>
          </p:txBody>
        </p:sp>
      </p:grpSp>
      <p:grpSp>
        <p:nvGrpSpPr>
          <p:cNvPr id="679" name="Stapps"/>
          <p:cNvGrpSpPr/>
          <p:nvPr/>
        </p:nvGrpSpPr>
        <p:grpSpPr>
          <a:xfrm>
            <a:off x="19902884" y="296136"/>
            <a:ext cx="2822607" cy="850026"/>
            <a:chOff x="0" y="0"/>
            <a:chExt cx="2822606" cy="850024"/>
          </a:xfrm>
        </p:grpSpPr>
        <p:pic>
          <p:nvPicPr>
            <p:cNvPr id="677" name="ic_launcher.png" descr="ic_launcher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850025" cy="850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8" name="Stapps"/>
            <p:cNvSpPr txBox="1"/>
            <p:nvPr/>
          </p:nvSpPr>
          <p:spPr>
            <a:xfrm>
              <a:off x="1045709" y="215462"/>
              <a:ext cx="1776898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9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pPr/>
              <a:r>
                <a:t>Stapps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04999" fill="hold"/>
                                        <p:tgtEl>
                                          <p:spTgt spid="6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604999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6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0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  <p:video fullScrn="0">
              <p:cMediaNode mute="0" showWhenStopped="1" numSld="1" vol="0">
                <p:cTn id="11" fill="hold" display="0">
                  <p:stCondLst>
                    <p:cond delay="indefinite"/>
                  </p:stCondLst>
                </p:cTn>
                <p:tgtEl>
                  <p:spTgt spid="67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681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2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688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683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4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5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6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7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689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0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691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93" name="dart_platforms.jpg" descr="dart_platform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78632" y="1851835"/>
            <a:ext cx="15229238" cy="7614619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Content"/>
          <p:cNvSpPr txBox="1"/>
          <p:nvPr/>
        </p:nvSpPr>
        <p:spPr>
          <a:xfrm>
            <a:off x="1520909" y="3669126"/>
            <a:ext cx="7724941" cy="5242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General purpose language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Familiar syntax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Compiles to multiple platforms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Allows for Hot Reload</a:t>
            </a:r>
          </a:p>
        </p:txBody>
      </p:sp>
      <p:sp>
        <p:nvSpPr>
          <p:cNvPr id="695" name="Title"/>
          <p:cNvSpPr txBox="1"/>
          <p:nvPr>
            <p:ph type="title" idx="4294967295"/>
          </p:nvPr>
        </p:nvSpPr>
        <p:spPr>
          <a:xfrm>
            <a:off x="1366905" y="1128100"/>
            <a:ext cx="21862802" cy="1819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86968">
              <a:defRPr sz="10476">
                <a:solidFill>
                  <a:schemeClr val="accent1"/>
                </a:solidFill>
              </a:defRPr>
            </a:lvl1pPr>
          </a:lstStyle>
          <a:p>
            <a:pPr/>
            <a:r>
              <a:t>Dart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697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8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704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699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0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1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2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3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705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6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07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09" name="Web Stack" descr="Web Stack"/>
          <p:cNvPicPr>
            <a:picLocks noChangeAspect="1"/>
          </p:cNvPicPr>
          <p:nvPr/>
        </p:nvPicPr>
        <p:blipFill>
          <a:blip r:embed="rId5">
            <a:alphaModFix amt="80175"/>
            <a:extLst/>
          </a:blip>
          <a:stretch>
            <a:fillRect/>
          </a:stretch>
        </p:blipFill>
        <p:spPr>
          <a:xfrm>
            <a:off x="11665648" y="3095152"/>
            <a:ext cx="8855813" cy="8177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Mobile Stack" descr="Mobile Stack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79842" y="2967791"/>
            <a:ext cx="8948564" cy="7457136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Title"/>
          <p:cNvSpPr txBox="1"/>
          <p:nvPr>
            <p:ph type="title" idx="4294967295"/>
          </p:nvPr>
        </p:nvSpPr>
        <p:spPr>
          <a:xfrm>
            <a:off x="1366905" y="1128100"/>
            <a:ext cx="21862802" cy="1819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86968">
              <a:defRPr sz="10476">
                <a:solidFill>
                  <a:schemeClr val="accent1"/>
                </a:solidFill>
              </a:defRPr>
            </a:lvl1pPr>
          </a:lstStyle>
          <a:p>
            <a:pPr/>
            <a:r>
              <a:t>Under the Hood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8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322;p63"/>
          <p:cNvSpPr txBox="1"/>
          <p:nvPr/>
        </p:nvSpPr>
        <p:spPr>
          <a:xfrm>
            <a:off x="1997740" y="5937312"/>
            <a:ext cx="20388602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0">
                <a:solidFill>
                  <a:srgbClr val="FFFFFF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Building UI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715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6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722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717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8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9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0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1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723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4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25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7" name="MaterialApp"/>
          <p:cNvSpPr/>
          <p:nvPr/>
        </p:nvSpPr>
        <p:spPr>
          <a:xfrm>
            <a:off x="9546035" y="5829882"/>
            <a:ext cx="5291931" cy="1286511"/>
          </a:xfrm>
          <a:prstGeom prst="roundRect">
            <a:avLst>
              <a:gd name="adj" fmla="val 2484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MaterialApp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Background"/>
          <p:cNvGrpSpPr/>
          <p:nvPr/>
        </p:nvGrpSpPr>
        <p:grpSpPr>
          <a:xfrm>
            <a:off x="0" y="-1"/>
            <a:ext cx="24384000" cy="13728693"/>
            <a:chOff x="0" y="0"/>
            <a:chExt cx="24384000" cy="13728692"/>
          </a:xfrm>
        </p:grpSpPr>
        <p:pic>
          <p:nvPicPr>
            <p:cNvPr id="729" name="Google Shape;393;p67" descr="Google Shape;393;p6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28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0" name="Google Shape;394;p67"/>
            <p:cNvSpPr/>
            <p:nvPr/>
          </p:nvSpPr>
          <p:spPr>
            <a:xfrm>
              <a:off x="20586549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736" name="Google Shape;395;p67"/>
            <p:cNvGrpSpPr/>
            <p:nvPr/>
          </p:nvGrpSpPr>
          <p:grpSpPr>
            <a:xfrm>
              <a:off x="0" y="-1"/>
              <a:ext cx="24384000" cy="12946276"/>
              <a:chOff x="0" y="0"/>
              <a:chExt cx="24384000" cy="12946274"/>
            </a:xfrm>
          </p:grpSpPr>
          <p:sp>
            <p:nvSpPr>
              <p:cNvPr id="731" name="Google Shape;396;p67"/>
              <p:cNvSpPr/>
              <p:nvPr/>
            </p:nvSpPr>
            <p:spPr>
              <a:xfrm>
                <a:off x="0" y="-1"/>
                <a:ext cx="24384000" cy="10665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2" name="Google Shape;397;p67"/>
              <p:cNvSpPr/>
              <p:nvPr/>
            </p:nvSpPr>
            <p:spPr>
              <a:xfrm>
                <a:off x="4579200" y="10524974"/>
                <a:ext cx="15219001" cy="2421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3" name="Google Shape;398;p67"/>
              <p:cNvSpPr/>
              <p:nvPr/>
            </p:nvSpPr>
            <p:spPr>
              <a:xfrm>
                <a:off x="3817324" y="10417799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4" name="Google Shape;399;p67"/>
              <p:cNvSpPr/>
              <p:nvPr/>
            </p:nvSpPr>
            <p:spPr>
              <a:xfrm>
                <a:off x="1526399" y="9631674"/>
                <a:ext cx="2414701" cy="1792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5" name="Google Shape;400;p67"/>
              <p:cNvSpPr/>
              <p:nvPr/>
            </p:nvSpPr>
            <p:spPr>
              <a:xfrm>
                <a:off x="19286925" y="9650875"/>
                <a:ext cx="1280401" cy="1773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pic>
          <p:nvPicPr>
            <p:cNvPr id="737" name="Google Shape;405;p67" descr="Google Shape;405;p6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821425" y="12401263"/>
              <a:ext cx="2562052" cy="346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8" name="Google Shape;406;p67"/>
            <p:cNvSpPr/>
            <p:nvPr/>
          </p:nvSpPr>
          <p:spPr>
            <a:xfrm>
              <a:off x="757975" y="12203349"/>
              <a:ext cx="3031801" cy="742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39" name="Google Shape;407;p67" descr="Google Shape;407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8574" y="12346488"/>
              <a:ext cx="2190603" cy="456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1" name="MaterialApp"/>
          <p:cNvSpPr/>
          <p:nvPr/>
        </p:nvSpPr>
        <p:spPr>
          <a:xfrm>
            <a:off x="9546034" y="2612549"/>
            <a:ext cx="5291931" cy="1286511"/>
          </a:xfrm>
          <a:prstGeom prst="roundRect">
            <a:avLst>
              <a:gd name="adj" fmla="val 2484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MaterialApp</a:t>
            </a:r>
          </a:p>
        </p:txBody>
      </p:sp>
      <p:sp>
        <p:nvSpPr>
          <p:cNvPr id="742" name="Scaffold"/>
          <p:cNvSpPr/>
          <p:nvPr/>
        </p:nvSpPr>
        <p:spPr>
          <a:xfrm>
            <a:off x="9989013" y="5435811"/>
            <a:ext cx="4405974" cy="1286511"/>
          </a:xfrm>
          <a:prstGeom prst="roundRect">
            <a:avLst>
              <a:gd name="adj" fmla="val 21638"/>
            </a:avLst>
          </a:prstGeom>
          <a:solidFill>
            <a:srgbClr val="181A1F">
              <a:alpha val="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lnSpc>
                <a:spcPts val="7800"/>
              </a:lnSpc>
              <a:defRPr spc="-350" sz="5000">
                <a:solidFill>
                  <a:schemeClr val="accent3">
                    <a:lumOff val="-4941"/>
                  </a:schemeClr>
                </a:solidFill>
                <a:latin typeface="Fira Mono Medium for Powerline"/>
                <a:ea typeface="Fira Mono Medium for Powerline"/>
                <a:cs typeface="Fira Mono Medium for Powerline"/>
                <a:sym typeface="Fira Mono Medium for Powerline"/>
              </a:defRPr>
            </a:lvl1pPr>
          </a:lstStyle>
          <a:p>
            <a:pPr/>
            <a:r>
              <a:t>Scaffold</a:t>
            </a:r>
          </a:p>
        </p:txBody>
      </p:sp>
      <p:sp>
        <p:nvSpPr>
          <p:cNvPr id="743" name="Lijn"/>
          <p:cNvSpPr/>
          <p:nvPr/>
        </p:nvSpPr>
        <p:spPr>
          <a:xfrm>
            <a:off x="12192000" y="3962618"/>
            <a:ext cx="1" cy="1409635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44" name="child"/>
          <p:cNvSpPr txBox="1"/>
          <p:nvPr/>
        </p:nvSpPr>
        <p:spPr>
          <a:xfrm>
            <a:off x="12510394" y="4305485"/>
            <a:ext cx="162055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165100" indent="-165100" algn="ctr">
              <a:defRPr sz="4700">
                <a:solidFill>
                  <a:srgbClr val="666666">
                    <a:alpha val="60436"/>
                  </a:srgbClr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child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4" grpId="3"/>
      <p:bldP build="whole" bldLvl="1" animBg="1" rev="0" advAuto="0" spid="742" grpId="2"/>
      <p:bldP build="whole" bldLvl="1" animBg="1" rev="0" advAuto="0" spid="744" grpId="4"/>
      <p:bldP build="whole" bldLvl="1" animBg="1" rev="0" advAuto="0" spid="74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414141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Defaul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Defaul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